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661" r:id="rId5"/>
  </p:sldMasterIdLst>
  <p:notesMasterIdLst>
    <p:notesMasterId r:id="rId6"/>
  </p:notesMasterIdLst>
  <p:sldIdLst>
    <p:sldId id="291" r:id="rId7"/>
    <p:sldId id="293" r:id="rId8"/>
    <p:sldId id="292" r:id="rId9"/>
    <p:sldId id="257" r:id="rId10"/>
    <p:sldId id="296" r:id="rId11"/>
    <p:sldId id="297" r:id="rId12"/>
    <p:sldId id="302" r:id="rId13"/>
    <p:sldId id="303" r:id="rId14"/>
    <p:sldId id="295" r:id="rId15"/>
    <p:sldId id="298" r:id="rId16"/>
    <p:sldId id="300" r:id="rId17"/>
    <p:sldId id="301" r:id="rId18"/>
    <p:sldId id="294" r:id="rId19"/>
  </p:sldIdLst>
  <p:sldSz cx="9144000" cy="5143500"/>
  <p:notesSz cx="6858000" cy="91440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669308539" val="1054" rev64="64" revOS="3"/>
      <pr:smFileRevision xmlns:pr="smNativeData" xmlns="smNativeData" dt="1669308539" val="101"/>
      <pr:guideOptions xmlns:pr="smNativeData" xmlns="smNativeData" dt="1669308539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78" d="100"/>
          <a:sy n="78" d="100"/>
        </p:scale>
        <p:origin x="284" y="184"/>
      </p:cViewPr>
      <p:guideLst x="0" y="0"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7" d="100"/>
        <a:sy n="17" d="100"/>
      </p:scale>
      <p:origin x="0" y="0"/>
    </p:cViewPr>
  </p:sorterViewPr>
  <p:notesViewPr>
    <p:cSldViewPr snapToObjects="1" showGuides="1">
      <p:cViewPr>
        <p:scale>
          <a:sx n="78" d="100"/>
          <a:sy n="78" d="100"/>
        </p:scale>
        <p:origin x="284" y="184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 noGrp="1" noChangeArrowheads="1"/>
            <a:extLst>
              <a:ext uri="smNativeData">
                <pr:smNativeData xmlns:pr="smNativeData" xmlns="smNativeData" val="SMDATA_15_e6B/YxMAAAAlAAAACwAAAA0AAAAAWAIAADgEAADZJwAAUBk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ZJwAAUBkAABAAAAAmAAAACAAAAAEPAAD/Hw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635" cy="3429000"/>
          </a:xfrm>
          <a:custGeom>
            <a:avLst/>
            <a:gdLst/>
            <a:ahLst/>
            <a:cxnLst/>
            <a:rect l="0" t="0" r="6096635" b="3429000"/>
            <a:pathLst>
              <a:path w="6096635" h="3429000" fill="none" extrusionOk="0">
                <a:moveTo>
                  <a:pt x="0" y="0"/>
                </a:moveTo>
                <a:lnTo>
                  <a:pt x="6096635" y="0"/>
                </a:lnTo>
                <a:lnTo>
                  <a:pt x="6096635" y="3429000"/>
                </a:lnTo>
                <a:lnTo>
                  <a:pt x="0" y="3429000"/>
                </a:lnTo>
                <a:close/>
              </a:path>
            </a:pathLst>
          </a:cu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3" name="Google Shape;4;n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2/AAD/Hw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1pPr>
            <a:lvl2pPr marL="9144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2pPr>
            <a:lvl3pPr marL="13716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3pPr>
            <a:lvl4pPr marL="18288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4pPr>
            <a:lvl5pPr marL="22860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5pPr>
            <a:lvl6pPr marL="27432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6pPr>
            <a:lvl7pPr marL="32004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7pPr>
            <a:lvl8pPr marL="36576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8pPr>
            <a:lvl9pPr marL="41148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9pPr>
          </a:lstStyle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9pPr>
  </p:notesStyle>
</p:notesMaster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;p2"/>
          <p:cNvPicPr>
            <a:extLst>
              <a:ext uri="smNativeData">
                <pr:smNativeData xmlns:pr="smNativeData" xmlns="smNativeData" val="SMDATA_17_e6B/YxMAAAAlAAAAEQAAAA0A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n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rcRect l="0" t="0" r="0" b="156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10;p2"/>
          <p:cNvSpPr>
            <a:extLst>
              <a:ext uri="smNativeData">
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hYys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hYysALqflQEAAAAAAAAAAAAAAAAAAAAAAAAAAAAAAAAAAAAAAAAAAJx4awJ/f38A2r+yA8zMzADAwP8Af39/AAAAAAAAAAAAAAAAAAAAAAAAAAAAIQAAABgAAAAUAAAAJQYAACAEAAAbMgAAgRwAABAAAAAmAAAACAAAAP//////////"/>
              </a:ext>
            </a:extLst>
          </p:cNvSpPr>
          <p:nvPr/>
        </p:nvSpPr>
        <p:spPr>
          <a:xfrm>
            <a:off x="998855" y="670560"/>
            <a:ext cx="7146290" cy="3963035"/>
          </a:xfrm>
          <a:custGeom>
            <a:avLst/>
            <a:gdLst/>
            <a:ahLst/>
            <a:cxnLst/>
            <a:rect l="0" t="0" r="7146290" b="3963035"/>
            <a:pathLst>
              <a:path w="7146290" h="3963035">
                <a:moveTo>
                  <a:pt x="0" y="182"/>
                </a:moveTo>
                <a:lnTo>
                  <a:pt x="0" y="3875142"/>
                </a:lnTo>
                <a:cubicBezTo>
                  <a:pt x="6428" y="3872401"/>
                  <a:pt x="12855" y="3869660"/>
                  <a:pt x="19283" y="3869660"/>
                </a:cubicBezTo>
                <a:cubicBezTo>
                  <a:pt x="20140" y="3869660"/>
                  <a:pt x="20783" y="3869477"/>
                  <a:pt x="21640" y="3869477"/>
                </a:cubicBezTo>
                <a:cubicBezTo>
                  <a:pt x="78846" y="3869477"/>
                  <a:pt x="90202" y="3963035"/>
                  <a:pt x="146122" y="3963035"/>
                </a:cubicBezTo>
                <a:cubicBezTo>
                  <a:pt x="147837" y="3963035"/>
                  <a:pt x="149336" y="3962852"/>
                  <a:pt x="150836" y="3962852"/>
                </a:cubicBezTo>
                <a:cubicBezTo>
                  <a:pt x="212113" y="3960111"/>
                  <a:pt x="212113" y="3935442"/>
                  <a:pt x="272962" y="3929960"/>
                </a:cubicBezTo>
                <a:cubicBezTo>
                  <a:pt x="334239" y="3927220"/>
                  <a:pt x="330811" y="3877883"/>
                  <a:pt x="392088" y="3875142"/>
                </a:cubicBezTo>
                <a:cubicBezTo>
                  <a:pt x="452937" y="3869660"/>
                  <a:pt x="449937" y="3853214"/>
                  <a:pt x="510786" y="3850473"/>
                </a:cubicBezTo>
                <a:cubicBezTo>
                  <a:pt x="513357" y="3850290"/>
                  <a:pt x="515928" y="3850108"/>
                  <a:pt x="518499" y="3850108"/>
                </a:cubicBezTo>
                <a:cubicBezTo>
                  <a:pt x="571420" y="3850108"/>
                  <a:pt x="580633" y="3902551"/>
                  <a:pt x="635269" y="3902551"/>
                </a:cubicBezTo>
                <a:cubicBezTo>
                  <a:pt x="636554" y="3902551"/>
                  <a:pt x="637840" y="3902551"/>
                  <a:pt x="639339" y="3902551"/>
                </a:cubicBezTo>
                <a:cubicBezTo>
                  <a:pt x="700402" y="3897069"/>
                  <a:pt x="697189" y="3872401"/>
                  <a:pt x="758251" y="3866919"/>
                </a:cubicBezTo>
                <a:cubicBezTo>
                  <a:pt x="819314" y="3864178"/>
                  <a:pt x="819314" y="3850473"/>
                  <a:pt x="880377" y="3844991"/>
                </a:cubicBezTo>
                <a:cubicBezTo>
                  <a:pt x="941440" y="3842250"/>
                  <a:pt x="941440" y="3834028"/>
                  <a:pt x="1002503" y="3831287"/>
                </a:cubicBezTo>
                <a:cubicBezTo>
                  <a:pt x="1004646" y="3831104"/>
                  <a:pt x="1006788" y="3830921"/>
                  <a:pt x="1008931" y="3830921"/>
                </a:cubicBezTo>
                <a:cubicBezTo>
                  <a:pt x="1062923" y="3830921"/>
                  <a:pt x="1071708" y="3897069"/>
                  <a:pt x="1127629" y="3897069"/>
                </a:cubicBezTo>
                <a:cubicBezTo>
                  <a:pt x="1128700" y="3897069"/>
                  <a:pt x="1129985" y="3897069"/>
                  <a:pt x="1131057" y="3897069"/>
                </a:cubicBezTo>
                <a:cubicBezTo>
                  <a:pt x="1191905" y="3891587"/>
                  <a:pt x="1182478" y="3779209"/>
                  <a:pt x="1243327" y="3776468"/>
                </a:cubicBezTo>
                <a:cubicBezTo>
                  <a:pt x="1244827" y="3776285"/>
                  <a:pt x="1246326" y="3776285"/>
                  <a:pt x="1247612" y="3776285"/>
                </a:cubicBezTo>
                <a:cubicBezTo>
                  <a:pt x="1303747" y="3776285"/>
                  <a:pt x="1315102" y="3878065"/>
                  <a:pt x="1371023" y="3878065"/>
                </a:cubicBezTo>
                <a:cubicBezTo>
                  <a:pt x="1372309" y="3878065"/>
                  <a:pt x="1373809" y="3878065"/>
                  <a:pt x="1375308" y="3877883"/>
                </a:cubicBezTo>
                <a:cubicBezTo>
                  <a:pt x="1436157" y="3875142"/>
                  <a:pt x="1426730" y="3765504"/>
                  <a:pt x="1487578" y="3762763"/>
                </a:cubicBezTo>
                <a:cubicBezTo>
                  <a:pt x="1489721" y="3762580"/>
                  <a:pt x="1491649" y="3762580"/>
                  <a:pt x="1493578" y="3762580"/>
                </a:cubicBezTo>
                <a:cubicBezTo>
                  <a:pt x="1547356" y="3762580"/>
                  <a:pt x="1556569" y="3831469"/>
                  <a:pt x="1610133" y="3831469"/>
                </a:cubicBezTo>
                <a:cubicBezTo>
                  <a:pt x="1612061" y="3831469"/>
                  <a:pt x="1614204" y="3831469"/>
                  <a:pt x="1616132" y="3831287"/>
                </a:cubicBezTo>
                <a:cubicBezTo>
                  <a:pt x="1677409" y="3828546"/>
                  <a:pt x="1673981" y="3770986"/>
                  <a:pt x="1735258" y="3765504"/>
                </a:cubicBezTo>
                <a:cubicBezTo>
                  <a:pt x="1765683" y="3764225"/>
                  <a:pt x="1780895" y="3764225"/>
                  <a:pt x="1796107" y="3764225"/>
                </a:cubicBezTo>
                <a:cubicBezTo>
                  <a:pt x="1811319" y="3764225"/>
                  <a:pt x="1826745" y="3764225"/>
                  <a:pt x="1857170" y="3762763"/>
                </a:cubicBezTo>
                <a:cubicBezTo>
                  <a:pt x="1918233" y="3757281"/>
                  <a:pt x="1915019" y="3729872"/>
                  <a:pt x="1976082" y="3727131"/>
                </a:cubicBezTo>
                <a:cubicBezTo>
                  <a:pt x="2037145" y="3721649"/>
                  <a:pt x="2037145" y="3718908"/>
                  <a:pt x="2098208" y="3713426"/>
                </a:cubicBezTo>
                <a:cubicBezTo>
                  <a:pt x="2099065" y="3713426"/>
                  <a:pt x="2100136" y="3713426"/>
                  <a:pt x="2100993" y="3713426"/>
                </a:cubicBezTo>
                <a:cubicBezTo>
                  <a:pt x="2158842" y="3713426"/>
                  <a:pt x="2169555" y="3795837"/>
                  <a:pt x="2227404" y="3795837"/>
                </a:cubicBezTo>
                <a:cubicBezTo>
                  <a:pt x="2228261" y="3795837"/>
                  <a:pt x="2229118" y="3795837"/>
                  <a:pt x="2229975" y="3795654"/>
                </a:cubicBezTo>
                <a:cubicBezTo>
                  <a:pt x="2290824" y="3790172"/>
                  <a:pt x="2287824" y="3762763"/>
                  <a:pt x="2348673" y="3757281"/>
                </a:cubicBezTo>
                <a:cubicBezTo>
                  <a:pt x="2409950" y="3754540"/>
                  <a:pt x="2406522" y="3710685"/>
                  <a:pt x="2467799" y="3705203"/>
                </a:cubicBezTo>
                <a:cubicBezTo>
                  <a:pt x="2469299" y="3705203"/>
                  <a:pt x="2470799" y="3705021"/>
                  <a:pt x="2472084" y="3705021"/>
                </a:cubicBezTo>
                <a:cubicBezTo>
                  <a:pt x="2527362" y="3705021"/>
                  <a:pt x="2533361" y="3751982"/>
                  <a:pt x="2588639" y="3751982"/>
                </a:cubicBezTo>
                <a:cubicBezTo>
                  <a:pt x="2589925" y="3751982"/>
                  <a:pt x="2591425" y="3751982"/>
                  <a:pt x="2592924" y="3751799"/>
                </a:cubicBezTo>
                <a:cubicBezTo>
                  <a:pt x="2654202" y="3746317"/>
                  <a:pt x="2650774" y="3710685"/>
                  <a:pt x="2712051" y="3707944"/>
                </a:cubicBezTo>
                <a:cubicBezTo>
                  <a:pt x="2772899" y="3702462"/>
                  <a:pt x="2772899" y="3688758"/>
                  <a:pt x="2834177" y="3683276"/>
                </a:cubicBezTo>
                <a:cubicBezTo>
                  <a:pt x="2834819" y="3683276"/>
                  <a:pt x="2835676" y="3683276"/>
                  <a:pt x="2836533" y="3683276"/>
                </a:cubicBezTo>
                <a:cubicBezTo>
                  <a:pt x="2894382" y="3683276"/>
                  <a:pt x="2905309" y="3770986"/>
                  <a:pt x="2962944" y="3770986"/>
                </a:cubicBezTo>
                <a:cubicBezTo>
                  <a:pt x="2963801" y="3770986"/>
                  <a:pt x="2964873" y="3770986"/>
                  <a:pt x="2965730" y="3770986"/>
                </a:cubicBezTo>
                <a:lnTo>
                  <a:pt x="3087855" y="3760022"/>
                </a:lnTo>
                <a:cubicBezTo>
                  <a:pt x="3148918" y="3757281"/>
                  <a:pt x="3139277" y="3677794"/>
                  <a:pt x="3200340" y="3675236"/>
                </a:cubicBezTo>
                <a:cubicBezTo>
                  <a:pt x="3203339" y="3674870"/>
                  <a:pt x="3206339" y="3674688"/>
                  <a:pt x="3209124" y="3674688"/>
                </a:cubicBezTo>
                <a:cubicBezTo>
                  <a:pt x="3259260" y="3674688"/>
                  <a:pt x="3269759" y="3716533"/>
                  <a:pt x="3320109" y="3716533"/>
                </a:cubicBezTo>
                <a:cubicBezTo>
                  <a:pt x="3322894" y="3716533"/>
                  <a:pt x="3325894" y="3716350"/>
                  <a:pt x="3328893" y="3716167"/>
                </a:cubicBezTo>
                <a:cubicBezTo>
                  <a:pt x="3389742" y="3713426"/>
                  <a:pt x="3386742" y="3686199"/>
                  <a:pt x="3447591" y="3683276"/>
                </a:cubicBezTo>
                <a:cubicBezTo>
                  <a:pt x="3508868" y="3677794"/>
                  <a:pt x="3505440" y="3631381"/>
                  <a:pt x="3566717" y="3628457"/>
                </a:cubicBezTo>
                <a:cubicBezTo>
                  <a:pt x="3568431" y="3628274"/>
                  <a:pt x="3569931" y="3628274"/>
                  <a:pt x="3571431" y="3628274"/>
                </a:cubicBezTo>
                <a:cubicBezTo>
                  <a:pt x="3626495" y="3628274"/>
                  <a:pt x="3638493" y="3716350"/>
                  <a:pt x="3693557" y="3716350"/>
                </a:cubicBezTo>
                <a:cubicBezTo>
                  <a:pt x="3695057" y="3716350"/>
                  <a:pt x="3696556" y="3716350"/>
                  <a:pt x="3698270" y="3716167"/>
                </a:cubicBezTo>
                <a:cubicBezTo>
                  <a:pt x="3759548" y="3713426"/>
                  <a:pt x="3753120" y="3655866"/>
                  <a:pt x="3813969" y="3653308"/>
                </a:cubicBezTo>
                <a:cubicBezTo>
                  <a:pt x="3875246" y="3647826"/>
                  <a:pt x="3871818" y="3609453"/>
                  <a:pt x="3933095" y="3606529"/>
                </a:cubicBezTo>
                <a:cubicBezTo>
                  <a:pt x="3993944" y="3601048"/>
                  <a:pt x="3993944" y="3603971"/>
                  <a:pt x="4055006" y="3601048"/>
                </a:cubicBezTo>
                <a:cubicBezTo>
                  <a:pt x="4061220" y="3600499"/>
                  <a:pt x="4066791" y="3600317"/>
                  <a:pt x="4071718" y="3600317"/>
                </a:cubicBezTo>
                <a:cubicBezTo>
                  <a:pt x="4114570" y="3600317"/>
                  <a:pt x="4124425" y="3617676"/>
                  <a:pt x="4170705" y="3617676"/>
                </a:cubicBezTo>
                <a:cubicBezTo>
                  <a:pt x="4173704" y="3617676"/>
                  <a:pt x="4176918" y="3617676"/>
                  <a:pt x="4180346" y="3617493"/>
                </a:cubicBezTo>
                <a:cubicBezTo>
                  <a:pt x="4241409" y="3612011"/>
                  <a:pt x="4241409" y="3603971"/>
                  <a:pt x="4302472" y="3598489"/>
                </a:cubicBezTo>
                <a:cubicBezTo>
                  <a:pt x="4303543" y="3598307"/>
                  <a:pt x="4304615" y="3598307"/>
                  <a:pt x="4305686" y="3598307"/>
                </a:cubicBezTo>
                <a:cubicBezTo>
                  <a:pt x="4361607" y="3598307"/>
                  <a:pt x="4370605" y="3664455"/>
                  <a:pt x="4424598" y="3664455"/>
                </a:cubicBezTo>
                <a:cubicBezTo>
                  <a:pt x="4426526" y="3664455"/>
                  <a:pt x="4428669" y="3664455"/>
                  <a:pt x="4430811" y="3664272"/>
                </a:cubicBezTo>
                <a:cubicBezTo>
                  <a:pt x="4436596" y="3663906"/>
                  <a:pt x="4441953" y="3663724"/>
                  <a:pt x="4446666" y="3663724"/>
                </a:cubicBezTo>
                <a:cubicBezTo>
                  <a:pt x="4487803" y="3663724"/>
                  <a:pt x="4496374" y="3672678"/>
                  <a:pt x="4537296" y="3672678"/>
                </a:cubicBezTo>
                <a:cubicBezTo>
                  <a:pt x="4542010" y="3672678"/>
                  <a:pt x="4547366" y="3672495"/>
                  <a:pt x="4552937" y="3672312"/>
                </a:cubicBezTo>
                <a:cubicBezTo>
                  <a:pt x="4614214" y="3666830"/>
                  <a:pt x="4614214" y="3647826"/>
                  <a:pt x="4675063" y="3644903"/>
                </a:cubicBezTo>
                <a:cubicBezTo>
                  <a:pt x="4736340" y="3639421"/>
                  <a:pt x="4732912" y="3601048"/>
                  <a:pt x="4794189" y="3598489"/>
                </a:cubicBezTo>
                <a:cubicBezTo>
                  <a:pt x="4855038" y="3593007"/>
                  <a:pt x="4848610" y="3532707"/>
                  <a:pt x="4909887" y="3529783"/>
                </a:cubicBezTo>
                <a:cubicBezTo>
                  <a:pt x="4912673" y="3529600"/>
                  <a:pt x="4915458" y="3529418"/>
                  <a:pt x="4918243" y="3529418"/>
                </a:cubicBezTo>
                <a:cubicBezTo>
                  <a:pt x="4968808" y="3529418"/>
                  <a:pt x="4979092" y="3574004"/>
                  <a:pt x="5029871" y="3574004"/>
                </a:cubicBezTo>
                <a:cubicBezTo>
                  <a:pt x="5032656" y="3574004"/>
                  <a:pt x="5035441" y="3573821"/>
                  <a:pt x="5038441" y="3573638"/>
                </a:cubicBezTo>
                <a:cubicBezTo>
                  <a:pt x="5099290" y="3571080"/>
                  <a:pt x="5096076" y="3560116"/>
                  <a:pt x="5157139" y="3557193"/>
                </a:cubicBezTo>
                <a:cubicBezTo>
                  <a:pt x="5218202" y="3551711"/>
                  <a:pt x="5214988" y="3510779"/>
                  <a:pt x="5276051" y="3505297"/>
                </a:cubicBezTo>
                <a:cubicBezTo>
                  <a:pt x="5279050" y="3505115"/>
                  <a:pt x="5282050" y="3505115"/>
                  <a:pt x="5284835" y="3505115"/>
                </a:cubicBezTo>
                <a:cubicBezTo>
                  <a:pt x="5334971" y="3505115"/>
                  <a:pt x="5342684" y="3527408"/>
                  <a:pt x="5393249" y="3527408"/>
                </a:cubicBezTo>
                <a:cubicBezTo>
                  <a:pt x="5395820" y="3527408"/>
                  <a:pt x="5398605" y="3527225"/>
                  <a:pt x="5401390" y="3527225"/>
                </a:cubicBezTo>
                <a:cubicBezTo>
                  <a:pt x="5462453" y="3521743"/>
                  <a:pt x="5459239" y="3499815"/>
                  <a:pt x="5520302" y="3496892"/>
                </a:cubicBezTo>
                <a:cubicBezTo>
                  <a:pt x="5526516" y="3496344"/>
                  <a:pt x="5532086" y="3496161"/>
                  <a:pt x="5537014" y="3496161"/>
                </a:cubicBezTo>
                <a:cubicBezTo>
                  <a:pt x="5577509" y="3496161"/>
                  <a:pt x="5588436" y="3511510"/>
                  <a:pt x="5628716" y="3511510"/>
                </a:cubicBezTo>
                <a:cubicBezTo>
                  <a:pt x="5633858" y="3511510"/>
                  <a:pt x="5639429" y="3511327"/>
                  <a:pt x="5645428" y="3510779"/>
                </a:cubicBezTo>
                <a:cubicBezTo>
                  <a:pt x="5652712" y="3510414"/>
                  <a:pt x="5658926" y="3510231"/>
                  <a:pt x="5664711" y="3510231"/>
                </a:cubicBezTo>
                <a:cubicBezTo>
                  <a:pt x="5702205" y="3510231"/>
                  <a:pt x="5711633" y="3516627"/>
                  <a:pt x="5749770" y="3516627"/>
                </a:cubicBezTo>
                <a:cubicBezTo>
                  <a:pt x="5755127" y="3516627"/>
                  <a:pt x="5760912" y="3516444"/>
                  <a:pt x="5767554" y="3516261"/>
                </a:cubicBezTo>
                <a:cubicBezTo>
                  <a:pt x="5828831" y="3510779"/>
                  <a:pt x="5825403" y="3480446"/>
                  <a:pt x="5886680" y="3474964"/>
                </a:cubicBezTo>
                <a:cubicBezTo>
                  <a:pt x="5887323" y="3474964"/>
                  <a:pt x="5888180" y="3474964"/>
                  <a:pt x="5888822" y="3474964"/>
                </a:cubicBezTo>
                <a:cubicBezTo>
                  <a:pt x="5946243" y="3474964"/>
                  <a:pt x="5957598" y="3571263"/>
                  <a:pt x="6013734" y="3571263"/>
                </a:cubicBezTo>
                <a:cubicBezTo>
                  <a:pt x="6015233" y="3571263"/>
                  <a:pt x="6016733" y="3571080"/>
                  <a:pt x="6018233" y="3571080"/>
                </a:cubicBezTo>
                <a:cubicBezTo>
                  <a:pt x="6079510" y="3568156"/>
                  <a:pt x="6076082" y="3513337"/>
                  <a:pt x="6137359" y="3510779"/>
                </a:cubicBezTo>
                <a:cubicBezTo>
                  <a:pt x="6145072" y="3510048"/>
                  <a:pt x="6151929" y="3509683"/>
                  <a:pt x="6157928" y="3509683"/>
                </a:cubicBezTo>
                <a:cubicBezTo>
                  <a:pt x="6193066" y="3509683"/>
                  <a:pt x="6203350" y="3519916"/>
                  <a:pt x="6238702" y="3519916"/>
                </a:cubicBezTo>
                <a:cubicBezTo>
                  <a:pt x="6244701" y="3519916"/>
                  <a:pt x="6251558" y="3519550"/>
                  <a:pt x="6259271" y="3518819"/>
                </a:cubicBezTo>
                <a:cubicBezTo>
                  <a:pt x="6320334" y="3516261"/>
                  <a:pt x="6317120" y="3469482"/>
                  <a:pt x="6378183" y="3466924"/>
                </a:cubicBezTo>
                <a:cubicBezTo>
                  <a:pt x="6383753" y="3466376"/>
                  <a:pt x="6388896" y="3466193"/>
                  <a:pt x="6393609" y="3466193"/>
                </a:cubicBezTo>
                <a:cubicBezTo>
                  <a:pt x="6437746" y="3466193"/>
                  <a:pt x="6446959" y="3486111"/>
                  <a:pt x="6494952" y="3486111"/>
                </a:cubicBezTo>
                <a:cubicBezTo>
                  <a:pt x="6497523" y="3486111"/>
                  <a:pt x="6500523" y="3486111"/>
                  <a:pt x="6503522" y="3485928"/>
                </a:cubicBezTo>
                <a:cubicBezTo>
                  <a:pt x="6512307" y="3485197"/>
                  <a:pt x="6519806" y="3484832"/>
                  <a:pt x="6526448" y="3484832"/>
                </a:cubicBezTo>
                <a:cubicBezTo>
                  <a:pt x="6562229" y="3484832"/>
                  <a:pt x="6571656" y="3494516"/>
                  <a:pt x="6612793" y="3494516"/>
                </a:cubicBezTo>
                <a:cubicBezTo>
                  <a:pt x="6616864" y="3494516"/>
                  <a:pt x="6621149" y="3494516"/>
                  <a:pt x="6625648" y="3494334"/>
                </a:cubicBezTo>
                <a:cubicBezTo>
                  <a:pt x="6686497" y="3488852"/>
                  <a:pt x="6683497" y="3464001"/>
                  <a:pt x="6744346" y="3458519"/>
                </a:cubicBezTo>
                <a:cubicBezTo>
                  <a:pt x="6805623" y="3455960"/>
                  <a:pt x="6802195" y="3409182"/>
                  <a:pt x="6863472" y="3403700"/>
                </a:cubicBezTo>
                <a:cubicBezTo>
                  <a:pt x="6864115" y="3403700"/>
                  <a:pt x="6864972" y="3403700"/>
                  <a:pt x="6865829" y="3403700"/>
                </a:cubicBezTo>
                <a:cubicBezTo>
                  <a:pt x="6923035" y="3403700"/>
                  <a:pt x="6934391" y="3497075"/>
                  <a:pt x="6990312" y="3497075"/>
                </a:cubicBezTo>
                <a:cubicBezTo>
                  <a:pt x="6991812" y="3497075"/>
                  <a:pt x="6993526" y="3497075"/>
                  <a:pt x="6995025" y="3496892"/>
                </a:cubicBezTo>
                <a:cubicBezTo>
                  <a:pt x="7056303" y="3494334"/>
                  <a:pt x="7052874" y="3450479"/>
                  <a:pt x="7114152" y="3444997"/>
                </a:cubicBezTo>
                <a:cubicBezTo>
                  <a:pt x="7123579" y="3444997"/>
                  <a:pt x="7136434" y="3444997"/>
                  <a:pt x="7146290" y="3447555"/>
                </a:cubicBezTo>
                <a:lnTo>
                  <a:pt x="7146290" y="182"/>
                </a:lnTo>
                <a:close/>
              </a:path>
            </a:pathLst>
          </a:custGeom>
          <a:solidFill>
            <a:srgbClr val="858CAC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1;p2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Ng0AANQFAAAKKwAA5RQAABAAAAAmAAAACAAAAD2wAAAAAAAA"/>
              </a:ext>
            </a:extLst>
          </p:cNvSpPr>
          <p:nvPr>
            <p:ph type="ctrTitle"/>
          </p:nvPr>
        </p:nvSpPr>
        <p:spPr>
          <a:xfrm>
            <a:off x="2147570" y="947420"/>
            <a:ext cx="4848860" cy="24491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5000" cap="none">
                <a:solidFill>
                  <a:schemeClr val="accent4"/>
                </a:solidFill>
              </a:defRPr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9pPr>
          </a:lstStyle>
          <a:p>
            <a:pPr/>
          </a:p>
        </p:txBody>
      </p:sp>
      <p:sp>
        <p:nvSpPr>
          <p:cNvPr id="5" name="Google Shape;12;p2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Ng0AAGEXAAAKKwAAOBkAABAAAAAmAAAACAAAAL2wAAAAAAAA"/>
              </a:ext>
            </a:extLst>
          </p:cNvSpPr>
          <p:nvPr>
            <p:ph type="subTitle" idx="1"/>
          </p:nvPr>
        </p:nvSpPr>
        <p:spPr>
          <a:xfrm>
            <a:off x="2147570" y="3800475"/>
            <a:ext cx="4848860" cy="29908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>
                <a:solidFill>
                  <a:schemeClr val="accent4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cap="none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cap="none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cap="none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cap="none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cap="none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cap="none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cap="none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8;p11"/>
          <p:cNvPicPr>
            <a:extLst>
              <a:ext uri="smNativeData">
                <pr:smNativeData xmlns:pr="smNativeData" xmlns="smNativeData" val="SMDATA_17_e6B/YxMAAAAlAAAAEQAAAA0A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nAAAAAAAAABkAAAAZAAAAAAAAAAjAAAABAAAAGQAAAAXAAAAFAAAAAAAAAAAAAAA/38AAP9/AAAAAAAACQAAAAQAAABNGQ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rcRect l="0" t="0" r="0" b="156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Google Shape;59;p11"/>
          <p:cNvGrpSpPr>
            <a:extLst>
              <a:ext uri="smNativeData">
                <pr:smNativeData xmlns:pr="smNativeData" xmlns="smNativeData" val="SMDATA_6_e6B/YxMAAAAlAAAAAQAAAA8BAAAAkAAAAEgAAACQAAAASAAAAAAAAAAAAAAAAAAAABcAAAAUAAAAAAAAAAAAAAD/fwAA/38AAAAAAAAJAAAABAAAAAEgASAfAAAAVAAAAAAAAAAAAAAAAAAAAAAAAAAAAAAAAAAAAAAAAAAAAAAAAAAAAAAAAAAAAAAAAAAAAAAAAAAAAAAAAAAAAAAAAAAAAAAAAAAAAAAAAAAAAAAAAAAAACEAAAAYAAAAFAAAACcGAAA9BAAAsxoAACUKAAAQAAAAJgAAAAgAAAD/////AAAAAA=="/>
              </a:ext>
            </a:extLst>
          </p:cNvGrpSpPr>
          <p:nvPr/>
        </p:nvGrpSpPr>
        <p:grpSpPr>
          <a:xfrm rot="5088334">
            <a:off x="2190115" y="-501015"/>
            <a:ext cx="960120" cy="3340100"/>
            <a:chOff x="2190115" y="-501015"/>
            <a:chExt cx="960120" cy="3340100"/>
          </a:xfrm>
        </p:grpSpPr>
        <p:sp>
          <p:nvSpPr>
            <p:cNvPr id="5" name="Google Shape;60;p11"/>
            <p:cNvSpPr>
              <a:extLst>
                <a:ext uri="smNativeData">
  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////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J/f38AAAAAA8zMzADAwP8Af39/AAAAAAAAAAAAAAAAAAAAAAAAAAAAIQAAABgAAAAUAAAAow0AAPb8//83EwAAbBEAAAAAAAAmAAAACAAAAP//////////"/>
                </a:ext>
              </a:extLst>
            </p:cNvSpPr>
            <p:nvPr/>
          </p:nvSpPr>
          <p:spPr>
            <a:xfrm rot="16144136">
              <a:off x="1007110" y="715645"/>
              <a:ext cx="3326130" cy="906780"/>
            </a:xfrm>
            <a:custGeom>
              <a:avLst/>
              <a:gdLst/>
              <a:ahLst/>
              <a:cxnLst/>
              <a:rect l="0" t="0" r="3326130" b="906780"/>
              <a:pathLst>
                <a:path w="3326130" h="906780">
                  <a:moveTo>
                    <a:pt x="0" y="0"/>
                  </a:moveTo>
                  <a:lnTo>
                    <a:pt x="0" y="906517"/>
                  </a:lnTo>
                  <a:cubicBezTo>
                    <a:pt x="1666" y="906692"/>
                    <a:pt x="3420" y="906692"/>
                    <a:pt x="5086" y="906692"/>
                  </a:cubicBezTo>
                  <a:cubicBezTo>
                    <a:pt x="33587" y="906692"/>
                    <a:pt x="61824" y="886692"/>
                    <a:pt x="105232" y="886692"/>
                  </a:cubicBezTo>
                  <a:cubicBezTo>
                    <a:pt x="168372" y="886692"/>
                    <a:pt x="168372" y="889323"/>
                    <a:pt x="231511" y="889323"/>
                  </a:cubicBezTo>
                  <a:cubicBezTo>
                    <a:pt x="294650" y="889323"/>
                    <a:pt x="294650" y="885464"/>
                    <a:pt x="357790" y="885464"/>
                  </a:cubicBezTo>
                  <a:cubicBezTo>
                    <a:pt x="420842" y="885464"/>
                    <a:pt x="420842" y="843357"/>
                    <a:pt x="483981" y="843357"/>
                  </a:cubicBezTo>
                  <a:cubicBezTo>
                    <a:pt x="547120" y="843357"/>
                    <a:pt x="547120" y="906517"/>
                    <a:pt x="610260" y="906517"/>
                  </a:cubicBezTo>
                  <a:cubicBezTo>
                    <a:pt x="673399" y="906517"/>
                    <a:pt x="673399" y="872305"/>
                    <a:pt x="736538" y="872305"/>
                  </a:cubicBezTo>
                  <a:cubicBezTo>
                    <a:pt x="799678" y="872305"/>
                    <a:pt x="799678" y="899850"/>
                    <a:pt x="861502" y="899850"/>
                  </a:cubicBezTo>
                  <a:lnTo>
                    <a:pt x="987781" y="899850"/>
                  </a:lnTo>
                  <a:cubicBezTo>
                    <a:pt x="1050920" y="899850"/>
                    <a:pt x="1050920" y="843357"/>
                    <a:pt x="1113972" y="843357"/>
                  </a:cubicBezTo>
                  <a:cubicBezTo>
                    <a:pt x="1177111" y="843357"/>
                    <a:pt x="1177111" y="905113"/>
                    <a:pt x="1240250" y="905113"/>
                  </a:cubicBezTo>
                  <a:cubicBezTo>
                    <a:pt x="1303390" y="905113"/>
                    <a:pt x="1303390" y="845989"/>
                    <a:pt x="1366529" y="845989"/>
                  </a:cubicBezTo>
                  <a:cubicBezTo>
                    <a:pt x="1429669" y="845989"/>
                    <a:pt x="1429669" y="869674"/>
                    <a:pt x="1492808" y="869674"/>
                  </a:cubicBezTo>
                  <a:cubicBezTo>
                    <a:pt x="1555860" y="869674"/>
                    <a:pt x="1555860" y="903885"/>
                    <a:pt x="1618999" y="903885"/>
                  </a:cubicBezTo>
                  <a:cubicBezTo>
                    <a:pt x="1682138" y="903885"/>
                    <a:pt x="1682138" y="853884"/>
                    <a:pt x="1745278" y="853884"/>
                  </a:cubicBezTo>
                  <a:cubicBezTo>
                    <a:pt x="1808417" y="853884"/>
                    <a:pt x="1808417" y="857831"/>
                    <a:pt x="1871556" y="857831"/>
                  </a:cubicBezTo>
                  <a:cubicBezTo>
                    <a:pt x="1934696" y="857831"/>
                    <a:pt x="1934696" y="877569"/>
                    <a:pt x="1997748" y="877569"/>
                  </a:cubicBezTo>
                  <a:cubicBezTo>
                    <a:pt x="2060887" y="877569"/>
                    <a:pt x="2060887" y="864410"/>
                    <a:pt x="2124026" y="864410"/>
                  </a:cubicBezTo>
                  <a:cubicBezTo>
                    <a:pt x="2187166" y="864410"/>
                    <a:pt x="2187166" y="894587"/>
                    <a:pt x="2250305" y="894587"/>
                  </a:cubicBezTo>
                  <a:cubicBezTo>
                    <a:pt x="2313444" y="894587"/>
                    <a:pt x="2313444" y="861779"/>
                    <a:pt x="2376584" y="861779"/>
                  </a:cubicBezTo>
                  <a:cubicBezTo>
                    <a:pt x="2439636" y="861779"/>
                    <a:pt x="2439636" y="899850"/>
                    <a:pt x="2502775" y="899850"/>
                  </a:cubicBezTo>
                  <a:cubicBezTo>
                    <a:pt x="2565914" y="899850"/>
                    <a:pt x="2565914" y="880200"/>
                    <a:pt x="2629054" y="880200"/>
                  </a:cubicBezTo>
                  <a:cubicBezTo>
                    <a:pt x="2692193" y="880200"/>
                    <a:pt x="2692193" y="855200"/>
                    <a:pt x="2755332" y="855200"/>
                  </a:cubicBezTo>
                  <a:cubicBezTo>
                    <a:pt x="2817069" y="855200"/>
                    <a:pt x="2817069" y="905113"/>
                    <a:pt x="2880208" y="905113"/>
                  </a:cubicBezTo>
                  <a:cubicBezTo>
                    <a:pt x="2943347" y="905113"/>
                    <a:pt x="2943347" y="845989"/>
                    <a:pt x="3006487" y="845989"/>
                  </a:cubicBezTo>
                  <a:cubicBezTo>
                    <a:pt x="3069539" y="845989"/>
                    <a:pt x="3069539" y="898622"/>
                    <a:pt x="3132678" y="898622"/>
                  </a:cubicBezTo>
                  <a:cubicBezTo>
                    <a:pt x="3195817" y="898622"/>
                    <a:pt x="3195817" y="895990"/>
                    <a:pt x="3258957" y="895990"/>
                  </a:cubicBezTo>
                  <a:cubicBezTo>
                    <a:pt x="3286668" y="895990"/>
                    <a:pt x="3307714" y="901254"/>
                    <a:pt x="3326042" y="905113"/>
                  </a:cubicBezTo>
                  <a:lnTo>
                    <a:pt x="33260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61;p11"/>
            <p:cNvSpPr>
              <a:extLst>
                <a:ext uri="smNativeData">
  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rbC4ALqflQgx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bC4AAAAAAEAAAAAAAAAAAAAAAAAAAAAAAAAAAAAAAAAAAAAAAAAAAAAAAJ/f38AAAAAA8zMzADAwP8Af39/AAAAAAAAAAAAAAAAAAAAAAAAAAAAIQAAABgAAAAUAAAAow0AAPb8//80EwAAbBEAAAAAAAAmAAAACAAAAP//////////"/>
                </a:ext>
              </a:extLst>
            </p:cNvSpPr>
            <p:nvPr/>
          </p:nvSpPr>
          <p:spPr>
            <a:xfrm rot="16144136">
              <a:off x="1006475" y="716280"/>
              <a:ext cx="3326130" cy="904875"/>
            </a:xfrm>
            <a:custGeom>
              <a:avLst/>
              <a:gdLst/>
              <a:ahLst/>
              <a:cxnLst/>
              <a:rect l="0" t="0" r="3326130" b="904875"/>
              <a:pathLst>
                <a:path w="3326130" h="904875">
                  <a:moveTo>
                    <a:pt x="245981" y="104000"/>
                  </a:moveTo>
                  <a:lnTo>
                    <a:pt x="245981" y="223609"/>
                  </a:lnTo>
                  <a:lnTo>
                    <a:pt x="125051" y="223609"/>
                  </a:lnTo>
                  <a:lnTo>
                    <a:pt x="125051" y="104000"/>
                  </a:lnTo>
                  <a:close/>
                  <a:moveTo>
                    <a:pt x="374890" y="104000"/>
                  </a:moveTo>
                  <a:lnTo>
                    <a:pt x="374890" y="223609"/>
                  </a:lnTo>
                  <a:lnTo>
                    <a:pt x="253873" y="223609"/>
                  </a:lnTo>
                  <a:lnTo>
                    <a:pt x="253873" y="104000"/>
                  </a:lnTo>
                  <a:close/>
                  <a:moveTo>
                    <a:pt x="502397" y="104000"/>
                  </a:moveTo>
                  <a:lnTo>
                    <a:pt x="502397" y="223609"/>
                  </a:lnTo>
                  <a:lnTo>
                    <a:pt x="382783" y="223609"/>
                  </a:lnTo>
                  <a:lnTo>
                    <a:pt x="382783" y="104000"/>
                  </a:lnTo>
                  <a:close/>
                  <a:moveTo>
                    <a:pt x="631306" y="104000"/>
                  </a:moveTo>
                  <a:lnTo>
                    <a:pt x="631306" y="223609"/>
                  </a:lnTo>
                  <a:lnTo>
                    <a:pt x="510289" y="223609"/>
                  </a:lnTo>
                  <a:lnTo>
                    <a:pt x="510289" y="104000"/>
                  </a:lnTo>
                  <a:close/>
                  <a:moveTo>
                    <a:pt x="760216" y="104000"/>
                  </a:moveTo>
                  <a:lnTo>
                    <a:pt x="760216" y="223609"/>
                  </a:lnTo>
                  <a:lnTo>
                    <a:pt x="639199" y="223609"/>
                  </a:lnTo>
                  <a:lnTo>
                    <a:pt x="639199" y="104000"/>
                  </a:lnTo>
                  <a:close/>
                  <a:moveTo>
                    <a:pt x="889038" y="104000"/>
                  </a:moveTo>
                  <a:lnTo>
                    <a:pt x="889038" y="223609"/>
                  </a:lnTo>
                  <a:lnTo>
                    <a:pt x="768108" y="223609"/>
                  </a:lnTo>
                  <a:lnTo>
                    <a:pt x="768108" y="104000"/>
                  </a:lnTo>
                  <a:close/>
                  <a:moveTo>
                    <a:pt x="1016719" y="104000"/>
                  </a:moveTo>
                  <a:lnTo>
                    <a:pt x="1016719" y="223609"/>
                  </a:lnTo>
                  <a:lnTo>
                    <a:pt x="896930" y="223609"/>
                  </a:lnTo>
                  <a:lnTo>
                    <a:pt x="896930" y="104000"/>
                  </a:lnTo>
                  <a:close/>
                  <a:moveTo>
                    <a:pt x="1145541" y="104000"/>
                  </a:moveTo>
                  <a:lnTo>
                    <a:pt x="1145541" y="223609"/>
                  </a:lnTo>
                  <a:lnTo>
                    <a:pt x="1025840" y="223609"/>
                  </a:lnTo>
                  <a:lnTo>
                    <a:pt x="1025840" y="104000"/>
                  </a:lnTo>
                  <a:close/>
                  <a:moveTo>
                    <a:pt x="1274451" y="104000"/>
                  </a:moveTo>
                  <a:lnTo>
                    <a:pt x="1274451" y="223609"/>
                  </a:lnTo>
                  <a:lnTo>
                    <a:pt x="1153434" y="223609"/>
                  </a:lnTo>
                  <a:lnTo>
                    <a:pt x="1153434" y="104000"/>
                  </a:lnTo>
                  <a:close/>
                  <a:moveTo>
                    <a:pt x="1403360" y="104000"/>
                  </a:moveTo>
                  <a:lnTo>
                    <a:pt x="1403360" y="223609"/>
                  </a:lnTo>
                  <a:lnTo>
                    <a:pt x="1282343" y="223609"/>
                  </a:lnTo>
                  <a:lnTo>
                    <a:pt x="1282343" y="104000"/>
                  </a:lnTo>
                  <a:close/>
                  <a:moveTo>
                    <a:pt x="1532182" y="104000"/>
                  </a:moveTo>
                  <a:lnTo>
                    <a:pt x="1532182" y="223609"/>
                  </a:lnTo>
                  <a:lnTo>
                    <a:pt x="1411253" y="223609"/>
                  </a:lnTo>
                  <a:lnTo>
                    <a:pt x="1411253" y="104000"/>
                  </a:lnTo>
                  <a:close/>
                  <a:moveTo>
                    <a:pt x="1659776" y="104000"/>
                  </a:moveTo>
                  <a:lnTo>
                    <a:pt x="1659776" y="223609"/>
                  </a:lnTo>
                  <a:lnTo>
                    <a:pt x="1540075" y="223609"/>
                  </a:lnTo>
                  <a:lnTo>
                    <a:pt x="1540075" y="104000"/>
                  </a:lnTo>
                  <a:close/>
                  <a:moveTo>
                    <a:pt x="1788598" y="104000"/>
                  </a:moveTo>
                  <a:lnTo>
                    <a:pt x="1788598" y="223609"/>
                  </a:lnTo>
                  <a:lnTo>
                    <a:pt x="1667669" y="223609"/>
                  </a:lnTo>
                  <a:lnTo>
                    <a:pt x="1667669" y="104000"/>
                  </a:lnTo>
                  <a:close/>
                  <a:moveTo>
                    <a:pt x="1917508" y="104000"/>
                  </a:moveTo>
                  <a:lnTo>
                    <a:pt x="1917508" y="223609"/>
                  </a:lnTo>
                  <a:lnTo>
                    <a:pt x="1796491" y="223609"/>
                  </a:lnTo>
                  <a:lnTo>
                    <a:pt x="1796491" y="104000"/>
                  </a:lnTo>
                  <a:close/>
                  <a:moveTo>
                    <a:pt x="2046418" y="104000"/>
                  </a:moveTo>
                  <a:lnTo>
                    <a:pt x="2046418" y="223609"/>
                  </a:lnTo>
                  <a:lnTo>
                    <a:pt x="1925400" y="223609"/>
                  </a:lnTo>
                  <a:lnTo>
                    <a:pt x="1925400" y="104000"/>
                  </a:lnTo>
                  <a:close/>
                  <a:moveTo>
                    <a:pt x="2174012" y="104000"/>
                  </a:moveTo>
                  <a:lnTo>
                    <a:pt x="2174012" y="223609"/>
                  </a:lnTo>
                  <a:lnTo>
                    <a:pt x="2054310" y="223609"/>
                  </a:lnTo>
                  <a:lnTo>
                    <a:pt x="2054310" y="104000"/>
                  </a:lnTo>
                  <a:close/>
                  <a:moveTo>
                    <a:pt x="2302921" y="104000"/>
                  </a:moveTo>
                  <a:lnTo>
                    <a:pt x="2302921" y="223609"/>
                  </a:lnTo>
                  <a:lnTo>
                    <a:pt x="2183132" y="223609"/>
                  </a:lnTo>
                  <a:lnTo>
                    <a:pt x="2183132" y="104000"/>
                  </a:lnTo>
                  <a:close/>
                  <a:moveTo>
                    <a:pt x="2431743" y="104000"/>
                  </a:moveTo>
                  <a:lnTo>
                    <a:pt x="2431743" y="223609"/>
                  </a:lnTo>
                  <a:lnTo>
                    <a:pt x="2310814" y="223609"/>
                  </a:lnTo>
                  <a:lnTo>
                    <a:pt x="2310814" y="104000"/>
                  </a:lnTo>
                  <a:close/>
                  <a:moveTo>
                    <a:pt x="2560653" y="104000"/>
                  </a:moveTo>
                  <a:lnTo>
                    <a:pt x="2560653" y="223609"/>
                  </a:lnTo>
                  <a:lnTo>
                    <a:pt x="2439636" y="223609"/>
                  </a:lnTo>
                  <a:lnTo>
                    <a:pt x="2439636" y="104000"/>
                  </a:lnTo>
                  <a:close/>
                  <a:moveTo>
                    <a:pt x="2689562" y="104000"/>
                  </a:moveTo>
                  <a:lnTo>
                    <a:pt x="2689562" y="223609"/>
                  </a:lnTo>
                  <a:lnTo>
                    <a:pt x="2568545" y="223609"/>
                  </a:lnTo>
                  <a:lnTo>
                    <a:pt x="2568545" y="104000"/>
                  </a:lnTo>
                  <a:close/>
                  <a:moveTo>
                    <a:pt x="2817069" y="104000"/>
                  </a:moveTo>
                  <a:lnTo>
                    <a:pt x="2817069" y="223609"/>
                  </a:lnTo>
                  <a:lnTo>
                    <a:pt x="2697455" y="223609"/>
                  </a:lnTo>
                  <a:lnTo>
                    <a:pt x="2697455" y="104000"/>
                  </a:lnTo>
                  <a:close/>
                  <a:moveTo>
                    <a:pt x="2945978" y="104000"/>
                  </a:moveTo>
                  <a:lnTo>
                    <a:pt x="2945978" y="223609"/>
                  </a:lnTo>
                  <a:lnTo>
                    <a:pt x="2824961" y="223609"/>
                  </a:lnTo>
                  <a:lnTo>
                    <a:pt x="2824961" y="104000"/>
                  </a:lnTo>
                  <a:close/>
                  <a:moveTo>
                    <a:pt x="3074800" y="104000"/>
                  </a:moveTo>
                  <a:lnTo>
                    <a:pt x="3074800" y="223609"/>
                  </a:lnTo>
                  <a:lnTo>
                    <a:pt x="2953871" y="223609"/>
                  </a:lnTo>
                  <a:lnTo>
                    <a:pt x="2953871" y="104000"/>
                  </a:lnTo>
                  <a:close/>
                  <a:moveTo>
                    <a:pt x="3203710" y="104000"/>
                  </a:moveTo>
                  <a:lnTo>
                    <a:pt x="3203710" y="223609"/>
                  </a:lnTo>
                  <a:lnTo>
                    <a:pt x="3082693" y="223609"/>
                  </a:lnTo>
                  <a:lnTo>
                    <a:pt x="3082693" y="104000"/>
                  </a:lnTo>
                  <a:close/>
                  <a:moveTo>
                    <a:pt x="245981" y="232903"/>
                  </a:moveTo>
                  <a:lnTo>
                    <a:pt x="245981" y="352514"/>
                  </a:lnTo>
                  <a:lnTo>
                    <a:pt x="125051" y="352514"/>
                  </a:lnTo>
                  <a:lnTo>
                    <a:pt x="125051" y="232903"/>
                  </a:lnTo>
                  <a:close/>
                  <a:moveTo>
                    <a:pt x="374890" y="232903"/>
                  </a:moveTo>
                  <a:lnTo>
                    <a:pt x="374890" y="352514"/>
                  </a:lnTo>
                  <a:lnTo>
                    <a:pt x="253873" y="352514"/>
                  </a:lnTo>
                  <a:lnTo>
                    <a:pt x="253873" y="232903"/>
                  </a:lnTo>
                  <a:close/>
                  <a:moveTo>
                    <a:pt x="502397" y="232903"/>
                  </a:moveTo>
                  <a:lnTo>
                    <a:pt x="502397" y="352514"/>
                  </a:lnTo>
                  <a:lnTo>
                    <a:pt x="382783" y="352514"/>
                  </a:lnTo>
                  <a:lnTo>
                    <a:pt x="382783" y="232903"/>
                  </a:lnTo>
                  <a:close/>
                  <a:moveTo>
                    <a:pt x="631306" y="232903"/>
                  </a:moveTo>
                  <a:lnTo>
                    <a:pt x="631306" y="352514"/>
                  </a:lnTo>
                  <a:lnTo>
                    <a:pt x="510289" y="352514"/>
                  </a:lnTo>
                  <a:lnTo>
                    <a:pt x="510289" y="232903"/>
                  </a:lnTo>
                  <a:close/>
                  <a:moveTo>
                    <a:pt x="760216" y="232903"/>
                  </a:moveTo>
                  <a:lnTo>
                    <a:pt x="760216" y="352514"/>
                  </a:lnTo>
                  <a:lnTo>
                    <a:pt x="639199" y="352514"/>
                  </a:lnTo>
                  <a:lnTo>
                    <a:pt x="639199" y="232903"/>
                  </a:lnTo>
                  <a:close/>
                  <a:moveTo>
                    <a:pt x="889038" y="232903"/>
                  </a:moveTo>
                  <a:lnTo>
                    <a:pt x="889038" y="352514"/>
                  </a:lnTo>
                  <a:lnTo>
                    <a:pt x="768108" y="352514"/>
                  </a:lnTo>
                  <a:lnTo>
                    <a:pt x="768108" y="232903"/>
                  </a:lnTo>
                  <a:close/>
                  <a:moveTo>
                    <a:pt x="1016719" y="232903"/>
                  </a:moveTo>
                  <a:lnTo>
                    <a:pt x="1016719" y="352514"/>
                  </a:lnTo>
                  <a:lnTo>
                    <a:pt x="896930" y="352514"/>
                  </a:lnTo>
                  <a:lnTo>
                    <a:pt x="896930" y="232903"/>
                  </a:lnTo>
                  <a:close/>
                  <a:moveTo>
                    <a:pt x="1145541" y="232903"/>
                  </a:moveTo>
                  <a:lnTo>
                    <a:pt x="1145541" y="352514"/>
                  </a:lnTo>
                  <a:lnTo>
                    <a:pt x="1025840" y="352514"/>
                  </a:lnTo>
                  <a:lnTo>
                    <a:pt x="1025840" y="232903"/>
                  </a:lnTo>
                  <a:close/>
                  <a:moveTo>
                    <a:pt x="1274451" y="232903"/>
                  </a:moveTo>
                  <a:lnTo>
                    <a:pt x="1274451" y="352514"/>
                  </a:lnTo>
                  <a:lnTo>
                    <a:pt x="1153434" y="352514"/>
                  </a:lnTo>
                  <a:lnTo>
                    <a:pt x="1153434" y="232903"/>
                  </a:lnTo>
                  <a:close/>
                  <a:moveTo>
                    <a:pt x="1403360" y="232903"/>
                  </a:moveTo>
                  <a:lnTo>
                    <a:pt x="1403360" y="352514"/>
                  </a:lnTo>
                  <a:lnTo>
                    <a:pt x="1282343" y="352514"/>
                  </a:lnTo>
                  <a:lnTo>
                    <a:pt x="1282343" y="232903"/>
                  </a:lnTo>
                  <a:close/>
                  <a:moveTo>
                    <a:pt x="1532182" y="232903"/>
                  </a:moveTo>
                  <a:lnTo>
                    <a:pt x="1532182" y="352514"/>
                  </a:lnTo>
                  <a:lnTo>
                    <a:pt x="1411253" y="352514"/>
                  </a:lnTo>
                  <a:lnTo>
                    <a:pt x="1411253" y="232903"/>
                  </a:lnTo>
                  <a:close/>
                  <a:moveTo>
                    <a:pt x="1659776" y="232903"/>
                  </a:moveTo>
                  <a:lnTo>
                    <a:pt x="1659776" y="352514"/>
                  </a:lnTo>
                  <a:lnTo>
                    <a:pt x="1540075" y="352514"/>
                  </a:lnTo>
                  <a:lnTo>
                    <a:pt x="1540075" y="232903"/>
                  </a:lnTo>
                  <a:close/>
                  <a:moveTo>
                    <a:pt x="1788598" y="232903"/>
                  </a:moveTo>
                  <a:lnTo>
                    <a:pt x="1788598" y="352514"/>
                  </a:lnTo>
                  <a:lnTo>
                    <a:pt x="1667669" y="352514"/>
                  </a:lnTo>
                  <a:lnTo>
                    <a:pt x="1667669" y="232903"/>
                  </a:lnTo>
                  <a:close/>
                  <a:moveTo>
                    <a:pt x="1917508" y="232903"/>
                  </a:moveTo>
                  <a:lnTo>
                    <a:pt x="1917508" y="352514"/>
                  </a:lnTo>
                  <a:lnTo>
                    <a:pt x="1796491" y="352514"/>
                  </a:lnTo>
                  <a:lnTo>
                    <a:pt x="1796491" y="232903"/>
                  </a:lnTo>
                  <a:close/>
                  <a:moveTo>
                    <a:pt x="2046418" y="232903"/>
                  </a:moveTo>
                  <a:lnTo>
                    <a:pt x="2046418" y="352514"/>
                  </a:lnTo>
                  <a:lnTo>
                    <a:pt x="1925400" y="352514"/>
                  </a:lnTo>
                  <a:lnTo>
                    <a:pt x="1925400" y="232903"/>
                  </a:lnTo>
                  <a:close/>
                  <a:moveTo>
                    <a:pt x="2174012" y="232903"/>
                  </a:moveTo>
                  <a:lnTo>
                    <a:pt x="2174012" y="352514"/>
                  </a:lnTo>
                  <a:lnTo>
                    <a:pt x="2054310" y="352514"/>
                  </a:lnTo>
                  <a:lnTo>
                    <a:pt x="2054310" y="232903"/>
                  </a:lnTo>
                  <a:close/>
                  <a:moveTo>
                    <a:pt x="2302921" y="232903"/>
                  </a:moveTo>
                  <a:lnTo>
                    <a:pt x="2302921" y="352514"/>
                  </a:lnTo>
                  <a:lnTo>
                    <a:pt x="2183132" y="352514"/>
                  </a:lnTo>
                  <a:lnTo>
                    <a:pt x="2183132" y="232903"/>
                  </a:lnTo>
                  <a:close/>
                  <a:moveTo>
                    <a:pt x="2431743" y="232903"/>
                  </a:moveTo>
                  <a:lnTo>
                    <a:pt x="2431743" y="352514"/>
                  </a:lnTo>
                  <a:lnTo>
                    <a:pt x="2310814" y="352514"/>
                  </a:lnTo>
                  <a:lnTo>
                    <a:pt x="2310814" y="232903"/>
                  </a:lnTo>
                  <a:close/>
                  <a:moveTo>
                    <a:pt x="2560653" y="232903"/>
                  </a:moveTo>
                  <a:lnTo>
                    <a:pt x="2560653" y="352514"/>
                  </a:lnTo>
                  <a:lnTo>
                    <a:pt x="2439636" y="352514"/>
                  </a:lnTo>
                  <a:lnTo>
                    <a:pt x="2439636" y="232903"/>
                  </a:lnTo>
                  <a:close/>
                  <a:moveTo>
                    <a:pt x="2689562" y="232903"/>
                  </a:moveTo>
                  <a:lnTo>
                    <a:pt x="2689562" y="352514"/>
                  </a:lnTo>
                  <a:lnTo>
                    <a:pt x="2568545" y="352514"/>
                  </a:lnTo>
                  <a:lnTo>
                    <a:pt x="2568545" y="232903"/>
                  </a:lnTo>
                  <a:close/>
                  <a:moveTo>
                    <a:pt x="2817069" y="232903"/>
                  </a:moveTo>
                  <a:lnTo>
                    <a:pt x="2817069" y="352514"/>
                  </a:lnTo>
                  <a:lnTo>
                    <a:pt x="2697455" y="352514"/>
                  </a:lnTo>
                  <a:lnTo>
                    <a:pt x="2697455" y="232903"/>
                  </a:lnTo>
                  <a:close/>
                  <a:moveTo>
                    <a:pt x="2945978" y="232903"/>
                  </a:moveTo>
                  <a:lnTo>
                    <a:pt x="2945978" y="352514"/>
                  </a:lnTo>
                  <a:lnTo>
                    <a:pt x="2824961" y="352514"/>
                  </a:lnTo>
                  <a:lnTo>
                    <a:pt x="2824961" y="232903"/>
                  </a:lnTo>
                  <a:close/>
                  <a:moveTo>
                    <a:pt x="3074800" y="232903"/>
                  </a:moveTo>
                  <a:lnTo>
                    <a:pt x="3074800" y="352514"/>
                  </a:lnTo>
                  <a:lnTo>
                    <a:pt x="2953871" y="352514"/>
                  </a:lnTo>
                  <a:lnTo>
                    <a:pt x="2953871" y="232903"/>
                  </a:lnTo>
                  <a:close/>
                  <a:moveTo>
                    <a:pt x="3203710" y="232903"/>
                  </a:moveTo>
                  <a:lnTo>
                    <a:pt x="3203710" y="352514"/>
                  </a:lnTo>
                  <a:lnTo>
                    <a:pt x="3082693" y="352514"/>
                  </a:lnTo>
                  <a:lnTo>
                    <a:pt x="3082693" y="232903"/>
                  </a:lnTo>
                  <a:close/>
                  <a:moveTo>
                    <a:pt x="245981" y="360406"/>
                  </a:moveTo>
                  <a:lnTo>
                    <a:pt x="245981" y="481331"/>
                  </a:lnTo>
                  <a:lnTo>
                    <a:pt x="125051" y="481331"/>
                  </a:lnTo>
                  <a:lnTo>
                    <a:pt x="125051" y="360406"/>
                  </a:lnTo>
                  <a:close/>
                  <a:moveTo>
                    <a:pt x="374890" y="360406"/>
                  </a:moveTo>
                  <a:lnTo>
                    <a:pt x="374890" y="481331"/>
                  </a:lnTo>
                  <a:lnTo>
                    <a:pt x="253873" y="481331"/>
                  </a:lnTo>
                  <a:lnTo>
                    <a:pt x="253873" y="360406"/>
                  </a:lnTo>
                  <a:close/>
                  <a:moveTo>
                    <a:pt x="502397" y="360406"/>
                  </a:moveTo>
                  <a:lnTo>
                    <a:pt x="502397" y="481331"/>
                  </a:lnTo>
                  <a:lnTo>
                    <a:pt x="382783" y="481331"/>
                  </a:lnTo>
                  <a:lnTo>
                    <a:pt x="382783" y="360406"/>
                  </a:lnTo>
                  <a:close/>
                  <a:moveTo>
                    <a:pt x="631306" y="360406"/>
                  </a:moveTo>
                  <a:lnTo>
                    <a:pt x="631306" y="481331"/>
                  </a:lnTo>
                  <a:lnTo>
                    <a:pt x="510289" y="481331"/>
                  </a:lnTo>
                  <a:lnTo>
                    <a:pt x="510289" y="360406"/>
                  </a:lnTo>
                  <a:close/>
                  <a:moveTo>
                    <a:pt x="760216" y="360406"/>
                  </a:moveTo>
                  <a:lnTo>
                    <a:pt x="760216" y="481331"/>
                  </a:lnTo>
                  <a:lnTo>
                    <a:pt x="639199" y="481331"/>
                  </a:lnTo>
                  <a:lnTo>
                    <a:pt x="639199" y="360406"/>
                  </a:lnTo>
                  <a:close/>
                  <a:moveTo>
                    <a:pt x="889038" y="360406"/>
                  </a:moveTo>
                  <a:lnTo>
                    <a:pt x="889038" y="481331"/>
                  </a:lnTo>
                  <a:lnTo>
                    <a:pt x="768108" y="481331"/>
                  </a:lnTo>
                  <a:lnTo>
                    <a:pt x="768108" y="360406"/>
                  </a:lnTo>
                  <a:close/>
                  <a:moveTo>
                    <a:pt x="1016719" y="360406"/>
                  </a:moveTo>
                  <a:lnTo>
                    <a:pt x="1016719" y="481331"/>
                  </a:lnTo>
                  <a:lnTo>
                    <a:pt x="896930" y="481331"/>
                  </a:lnTo>
                  <a:lnTo>
                    <a:pt x="896930" y="360406"/>
                  </a:lnTo>
                  <a:close/>
                  <a:moveTo>
                    <a:pt x="1145541" y="360406"/>
                  </a:moveTo>
                  <a:lnTo>
                    <a:pt x="1145541" y="481331"/>
                  </a:lnTo>
                  <a:lnTo>
                    <a:pt x="1025840" y="481331"/>
                  </a:lnTo>
                  <a:lnTo>
                    <a:pt x="1025840" y="360406"/>
                  </a:lnTo>
                  <a:close/>
                  <a:moveTo>
                    <a:pt x="1274451" y="360406"/>
                  </a:moveTo>
                  <a:lnTo>
                    <a:pt x="1274451" y="481331"/>
                  </a:lnTo>
                  <a:lnTo>
                    <a:pt x="1153434" y="481331"/>
                  </a:lnTo>
                  <a:lnTo>
                    <a:pt x="1153434" y="360406"/>
                  </a:lnTo>
                  <a:close/>
                  <a:moveTo>
                    <a:pt x="1403360" y="360406"/>
                  </a:moveTo>
                  <a:lnTo>
                    <a:pt x="1403360" y="481331"/>
                  </a:lnTo>
                  <a:lnTo>
                    <a:pt x="1282343" y="481331"/>
                  </a:lnTo>
                  <a:lnTo>
                    <a:pt x="1282343" y="360406"/>
                  </a:lnTo>
                  <a:close/>
                  <a:moveTo>
                    <a:pt x="1532182" y="360406"/>
                  </a:moveTo>
                  <a:lnTo>
                    <a:pt x="1532182" y="481331"/>
                  </a:lnTo>
                  <a:lnTo>
                    <a:pt x="1411253" y="481331"/>
                  </a:lnTo>
                  <a:lnTo>
                    <a:pt x="1411253" y="360406"/>
                  </a:lnTo>
                  <a:close/>
                  <a:moveTo>
                    <a:pt x="1659776" y="360406"/>
                  </a:moveTo>
                  <a:lnTo>
                    <a:pt x="1659776" y="481331"/>
                  </a:lnTo>
                  <a:lnTo>
                    <a:pt x="1540075" y="481331"/>
                  </a:lnTo>
                  <a:lnTo>
                    <a:pt x="1540075" y="360406"/>
                  </a:lnTo>
                  <a:close/>
                  <a:moveTo>
                    <a:pt x="1788598" y="360406"/>
                  </a:moveTo>
                  <a:lnTo>
                    <a:pt x="1788598" y="481331"/>
                  </a:lnTo>
                  <a:lnTo>
                    <a:pt x="1667669" y="481331"/>
                  </a:lnTo>
                  <a:lnTo>
                    <a:pt x="1667669" y="360406"/>
                  </a:lnTo>
                  <a:close/>
                  <a:moveTo>
                    <a:pt x="1917508" y="360406"/>
                  </a:moveTo>
                  <a:lnTo>
                    <a:pt x="1917508" y="481331"/>
                  </a:lnTo>
                  <a:lnTo>
                    <a:pt x="1796491" y="481331"/>
                  </a:lnTo>
                  <a:lnTo>
                    <a:pt x="1796491" y="360406"/>
                  </a:lnTo>
                  <a:close/>
                  <a:moveTo>
                    <a:pt x="2046418" y="360406"/>
                  </a:moveTo>
                  <a:lnTo>
                    <a:pt x="2046418" y="481331"/>
                  </a:lnTo>
                  <a:lnTo>
                    <a:pt x="1925400" y="481331"/>
                  </a:lnTo>
                  <a:lnTo>
                    <a:pt x="1925400" y="360406"/>
                  </a:lnTo>
                  <a:close/>
                  <a:moveTo>
                    <a:pt x="2174012" y="360406"/>
                  </a:moveTo>
                  <a:lnTo>
                    <a:pt x="2174012" y="481331"/>
                  </a:lnTo>
                  <a:lnTo>
                    <a:pt x="2054310" y="481331"/>
                  </a:lnTo>
                  <a:lnTo>
                    <a:pt x="2054310" y="360406"/>
                  </a:lnTo>
                  <a:close/>
                  <a:moveTo>
                    <a:pt x="2302921" y="360406"/>
                  </a:moveTo>
                  <a:lnTo>
                    <a:pt x="2302921" y="481331"/>
                  </a:lnTo>
                  <a:lnTo>
                    <a:pt x="2183132" y="481331"/>
                  </a:lnTo>
                  <a:lnTo>
                    <a:pt x="2183132" y="360406"/>
                  </a:lnTo>
                  <a:close/>
                  <a:moveTo>
                    <a:pt x="2431743" y="360406"/>
                  </a:moveTo>
                  <a:lnTo>
                    <a:pt x="2431743" y="481331"/>
                  </a:lnTo>
                  <a:lnTo>
                    <a:pt x="2310814" y="481331"/>
                  </a:lnTo>
                  <a:lnTo>
                    <a:pt x="2310814" y="360406"/>
                  </a:lnTo>
                  <a:close/>
                  <a:moveTo>
                    <a:pt x="2560653" y="360406"/>
                  </a:moveTo>
                  <a:lnTo>
                    <a:pt x="2560653" y="481331"/>
                  </a:lnTo>
                  <a:lnTo>
                    <a:pt x="2439636" y="481331"/>
                  </a:lnTo>
                  <a:lnTo>
                    <a:pt x="2439636" y="360406"/>
                  </a:lnTo>
                  <a:close/>
                  <a:moveTo>
                    <a:pt x="2689562" y="360406"/>
                  </a:moveTo>
                  <a:lnTo>
                    <a:pt x="2689562" y="481331"/>
                  </a:lnTo>
                  <a:lnTo>
                    <a:pt x="2568545" y="481331"/>
                  </a:lnTo>
                  <a:lnTo>
                    <a:pt x="2568545" y="360406"/>
                  </a:lnTo>
                  <a:close/>
                  <a:moveTo>
                    <a:pt x="2817069" y="360406"/>
                  </a:moveTo>
                  <a:lnTo>
                    <a:pt x="2817069" y="481331"/>
                  </a:lnTo>
                  <a:lnTo>
                    <a:pt x="2697455" y="481331"/>
                  </a:lnTo>
                  <a:lnTo>
                    <a:pt x="2697455" y="360406"/>
                  </a:lnTo>
                  <a:close/>
                  <a:moveTo>
                    <a:pt x="2945978" y="360406"/>
                  </a:moveTo>
                  <a:lnTo>
                    <a:pt x="2945978" y="481331"/>
                  </a:lnTo>
                  <a:lnTo>
                    <a:pt x="2824961" y="481331"/>
                  </a:lnTo>
                  <a:lnTo>
                    <a:pt x="2824961" y="360406"/>
                  </a:lnTo>
                  <a:close/>
                  <a:moveTo>
                    <a:pt x="3074800" y="360406"/>
                  </a:moveTo>
                  <a:lnTo>
                    <a:pt x="3074800" y="481331"/>
                  </a:lnTo>
                  <a:lnTo>
                    <a:pt x="2953871" y="481331"/>
                  </a:lnTo>
                  <a:lnTo>
                    <a:pt x="2953871" y="360406"/>
                  </a:lnTo>
                  <a:close/>
                  <a:moveTo>
                    <a:pt x="3203710" y="360406"/>
                  </a:moveTo>
                  <a:lnTo>
                    <a:pt x="3203710" y="481331"/>
                  </a:lnTo>
                  <a:lnTo>
                    <a:pt x="3082693" y="481331"/>
                  </a:lnTo>
                  <a:lnTo>
                    <a:pt x="3082693" y="360406"/>
                  </a:lnTo>
                  <a:close/>
                  <a:moveTo>
                    <a:pt x="245981" y="489223"/>
                  </a:moveTo>
                  <a:lnTo>
                    <a:pt x="245981" y="610235"/>
                  </a:lnTo>
                  <a:lnTo>
                    <a:pt x="125051" y="610235"/>
                  </a:lnTo>
                  <a:lnTo>
                    <a:pt x="125051" y="489223"/>
                  </a:lnTo>
                  <a:close/>
                  <a:moveTo>
                    <a:pt x="374890" y="489223"/>
                  </a:moveTo>
                  <a:lnTo>
                    <a:pt x="374890" y="610235"/>
                  </a:lnTo>
                  <a:lnTo>
                    <a:pt x="253873" y="610235"/>
                  </a:lnTo>
                  <a:lnTo>
                    <a:pt x="253873" y="489223"/>
                  </a:lnTo>
                  <a:close/>
                  <a:moveTo>
                    <a:pt x="502397" y="489223"/>
                  </a:moveTo>
                  <a:lnTo>
                    <a:pt x="502397" y="610235"/>
                  </a:lnTo>
                  <a:lnTo>
                    <a:pt x="382783" y="610235"/>
                  </a:lnTo>
                  <a:lnTo>
                    <a:pt x="382783" y="489223"/>
                  </a:lnTo>
                  <a:close/>
                  <a:moveTo>
                    <a:pt x="631306" y="489223"/>
                  </a:moveTo>
                  <a:lnTo>
                    <a:pt x="631306" y="610235"/>
                  </a:lnTo>
                  <a:lnTo>
                    <a:pt x="510289" y="610235"/>
                  </a:lnTo>
                  <a:lnTo>
                    <a:pt x="510289" y="489223"/>
                  </a:lnTo>
                  <a:close/>
                  <a:moveTo>
                    <a:pt x="760216" y="489223"/>
                  </a:moveTo>
                  <a:lnTo>
                    <a:pt x="760216" y="610235"/>
                  </a:lnTo>
                  <a:lnTo>
                    <a:pt x="639199" y="610235"/>
                  </a:lnTo>
                  <a:lnTo>
                    <a:pt x="639199" y="489223"/>
                  </a:lnTo>
                  <a:close/>
                  <a:moveTo>
                    <a:pt x="889038" y="489223"/>
                  </a:moveTo>
                  <a:lnTo>
                    <a:pt x="889038" y="610235"/>
                  </a:lnTo>
                  <a:lnTo>
                    <a:pt x="768108" y="610235"/>
                  </a:lnTo>
                  <a:lnTo>
                    <a:pt x="768108" y="489223"/>
                  </a:lnTo>
                  <a:close/>
                  <a:moveTo>
                    <a:pt x="1016719" y="489223"/>
                  </a:moveTo>
                  <a:lnTo>
                    <a:pt x="1016719" y="610235"/>
                  </a:lnTo>
                  <a:lnTo>
                    <a:pt x="896930" y="610235"/>
                  </a:lnTo>
                  <a:lnTo>
                    <a:pt x="896930" y="489223"/>
                  </a:lnTo>
                  <a:close/>
                  <a:moveTo>
                    <a:pt x="1145541" y="489223"/>
                  </a:moveTo>
                  <a:lnTo>
                    <a:pt x="1145541" y="610235"/>
                  </a:lnTo>
                  <a:lnTo>
                    <a:pt x="1025840" y="610235"/>
                  </a:lnTo>
                  <a:lnTo>
                    <a:pt x="1025840" y="489223"/>
                  </a:lnTo>
                  <a:close/>
                  <a:moveTo>
                    <a:pt x="1274451" y="489223"/>
                  </a:moveTo>
                  <a:lnTo>
                    <a:pt x="1274451" y="610235"/>
                  </a:lnTo>
                  <a:lnTo>
                    <a:pt x="1153434" y="610235"/>
                  </a:lnTo>
                  <a:lnTo>
                    <a:pt x="1153434" y="489223"/>
                  </a:lnTo>
                  <a:close/>
                  <a:moveTo>
                    <a:pt x="1403360" y="489223"/>
                  </a:moveTo>
                  <a:lnTo>
                    <a:pt x="1403360" y="610235"/>
                  </a:lnTo>
                  <a:lnTo>
                    <a:pt x="1282343" y="610235"/>
                  </a:lnTo>
                  <a:lnTo>
                    <a:pt x="1282343" y="489223"/>
                  </a:lnTo>
                  <a:close/>
                  <a:moveTo>
                    <a:pt x="1532182" y="489223"/>
                  </a:moveTo>
                  <a:lnTo>
                    <a:pt x="1532182" y="610235"/>
                  </a:lnTo>
                  <a:lnTo>
                    <a:pt x="1411253" y="610235"/>
                  </a:lnTo>
                  <a:lnTo>
                    <a:pt x="1411253" y="489223"/>
                  </a:lnTo>
                  <a:close/>
                  <a:moveTo>
                    <a:pt x="1659776" y="489223"/>
                  </a:moveTo>
                  <a:lnTo>
                    <a:pt x="1659776" y="610235"/>
                  </a:lnTo>
                  <a:lnTo>
                    <a:pt x="1540075" y="610235"/>
                  </a:lnTo>
                  <a:lnTo>
                    <a:pt x="1540075" y="489223"/>
                  </a:lnTo>
                  <a:close/>
                  <a:moveTo>
                    <a:pt x="1788598" y="489223"/>
                  </a:moveTo>
                  <a:lnTo>
                    <a:pt x="1788598" y="610235"/>
                  </a:lnTo>
                  <a:lnTo>
                    <a:pt x="1667669" y="610235"/>
                  </a:lnTo>
                  <a:lnTo>
                    <a:pt x="1667669" y="489223"/>
                  </a:lnTo>
                  <a:close/>
                  <a:moveTo>
                    <a:pt x="1917508" y="489223"/>
                  </a:moveTo>
                  <a:lnTo>
                    <a:pt x="1917508" y="610235"/>
                  </a:lnTo>
                  <a:lnTo>
                    <a:pt x="1796491" y="610235"/>
                  </a:lnTo>
                  <a:lnTo>
                    <a:pt x="1796491" y="489223"/>
                  </a:lnTo>
                  <a:close/>
                  <a:moveTo>
                    <a:pt x="2046418" y="489223"/>
                  </a:moveTo>
                  <a:lnTo>
                    <a:pt x="2046418" y="610235"/>
                  </a:lnTo>
                  <a:lnTo>
                    <a:pt x="1925400" y="610235"/>
                  </a:lnTo>
                  <a:lnTo>
                    <a:pt x="1925400" y="489223"/>
                  </a:lnTo>
                  <a:close/>
                  <a:moveTo>
                    <a:pt x="2174012" y="489223"/>
                  </a:moveTo>
                  <a:lnTo>
                    <a:pt x="2174012" y="610235"/>
                  </a:lnTo>
                  <a:lnTo>
                    <a:pt x="2054310" y="610235"/>
                  </a:lnTo>
                  <a:lnTo>
                    <a:pt x="2054310" y="489223"/>
                  </a:lnTo>
                  <a:close/>
                  <a:moveTo>
                    <a:pt x="2302921" y="489223"/>
                  </a:moveTo>
                  <a:lnTo>
                    <a:pt x="2302921" y="610235"/>
                  </a:lnTo>
                  <a:lnTo>
                    <a:pt x="2183132" y="610235"/>
                  </a:lnTo>
                  <a:lnTo>
                    <a:pt x="2183132" y="489223"/>
                  </a:lnTo>
                  <a:close/>
                  <a:moveTo>
                    <a:pt x="2431743" y="489223"/>
                  </a:moveTo>
                  <a:lnTo>
                    <a:pt x="2431743" y="610235"/>
                  </a:lnTo>
                  <a:lnTo>
                    <a:pt x="2310814" y="610235"/>
                  </a:lnTo>
                  <a:lnTo>
                    <a:pt x="2310814" y="489223"/>
                  </a:lnTo>
                  <a:close/>
                  <a:moveTo>
                    <a:pt x="2560653" y="489223"/>
                  </a:moveTo>
                  <a:lnTo>
                    <a:pt x="2560653" y="610235"/>
                  </a:lnTo>
                  <a:lnTo>
                    <a:pt x="2439636" y="610235"/>
                  </a:lnTo>
                  <a:lnTo>
                    <a:pt x="2439636" y="489223"/>
                  </a:lnTo>
                  <a:close/>
                  <a:moveTo>
                    <a:pt x="2689562" y="489223"/>
                  </a:moveTo>
                  <a:lnTo>
                    <a:pt x="2689562" y="610235"/>
                  </a:lnTo>
                  <a:lnTo>
                    <a:pt x="2568545" y="610235"/>
                  </a:lnTo>
                  <a:lnTo>
                    <a:pt x="2568545" y="489223"/>
                  </a:lnTo>
                  <a:close/>
                  <a:moveTo>
                    <a:pt x="2817069" y="489223"/>
                  </a:moveTo>
                  <a:lnTo>
                    <a:pt x="2817069" y="610235"/>
                  </a:lnTo>
                  <a:lnTo>
                    <a:pt x="2697455" y="610235"/>
                  </a:lnTo>
                  <a:lnTo>
                    <a:pt x="2697455" y="489223"/>
                  </a:lnTo>
                  <a:close/>
                  <a:moveTo>
                    <a:pt x="2945978" y="489223"/>
                  </a:moveTo>
                  <a:lnTo>
                    <a:pt x="2945978" y="610235"/>
                  </a:lnTo>
                  <a:lnTo>
                    <a:pt x="2824961" y="610235"/>
                  </a:lnTo>
                  <a:lnTo>
                    <a:pt x="2824961" y="489223"/>
                  </a:lnTo>
                  <a:close/>
                  <a:moveTo>
                    <a:pt x="3074800" y="489223"/>
                  </a:moveTo>
                  <a:lnTo>
                    <a:pt x="3074800" y="610235"/>
                  </a:lnTo>
                  <a:lnTo>
                    <a:pt x="2953871" y="610235"/>
                  </a:lnTo>
                  <a:lnTo>
                    <a:pt x="2953871" y="489223"/>
                  </a:lnTo>
                  <a:close/>
                  <a:moveTo>
                    <a:pt x="3203710" y="489223"/>
                  </a:moveTo>
                  <a:lnTo>
                    <a:pt x="3203710" y="610235"/>
                  </a:lnTo>
                  <a:lnTo>
                    <a:pt x="3082693" y="610235"/>
                  </a:lnTo>
                  <a:lnTo>
                    <a:pt x="3082693" y="489223"/>
                  </a:lnTo>
                  <a:close/>
                  <a:moveTo>
                    <a:pt x="245981" y="618128"/>
                  </a:moveTo>
                  <a:lnTo>
                    <a:pt x="245981" y="739140"/>
                  </a:lnTo>
                  <a:lnTo>
                    <a:pt x="125051" y="739140"/>
                  </a:lnTo>
                  <a:lnTo>
                    <a:pt x="125051" y="618128"/>
                  </a:lnTo>
                  <a:close/>
                  <a:moveTo>
                    <a:pt x="374890" y="618128"/>
                  </a:moveTo>
                  <a:lnTo>
                    <a:pt x="374890" y="739140"/>
                  </a:lnTo>
                  <a:lnTo>
                    <a:pt x="253873" y="739140"/>
                  </a:lnTo>
                  <a:lnTo>
                    <a:pt x="253873" y="618128"/>
                  </a:lnTo>
                  <a:close/>
                  <a:moveTo>
                    <a:pt x="502397" y="618128"/>
                  </a:moveTo>
                  <a:lnTo>
                    <a:pt x="502397" y="739140"/>
                  </a:lnTo>
                  <a:lnTo>
                    <a:pt x="382783" y="739140"/>
                  </a:lnTo>
                  <a:lnTo>
                    <a:pt x="382783" y="618128"/>
                  </a:lnTo>
                  <a:close/>
                  <a:moveTo>
                    <a:pt x="631306" y="618128"/>
                  </a:moveTo>
                  <a:lnTo>
                    <a:pt x="631306" y="739140"/>
                  </a:lnTo>
                  <a:lnTo>
                    <a:pt x="510289" y="739140"/>
                  </a:lnTo>
                  <a:lnTo>
                    <a:pt x="510289" y="618128"/>
                  </a:lnTo>
                  <a:close/>
                  <a:moveTo>
                    <a:pt x="760216" y="618128"/>
                  </a:moveTo>
                  <a:lnTo>
                    <a:pt x="760216" y="739140"/>
                  </a:lnTo>
                  <a:lnTo>
                    <a:pt x="639199" y="739140"/>
                  </a:lnTo>
                  <a:lnTo>
                    <a:pt x="639199" y="618128"/>
                  </a:lnTo>
                  <a:close/>
                  <a:moveTo>
                    <a:pt x="889038" y="618128"/>
                  </a:moveTo>
                  <a:lnTo>
                    <a:pt x="889038" y="739140"/>
                  </a:lnTo>
                  <a:lnTo>
                    <a:pt x="768108" y="739140"/>
                  </a:lnTo>
                  <a:lnTo>
                    <a:pt x="768108" y="618128"/>
                  </a:lnTo>
                  <a:close/>
                  <a:moveTo>
                    <a:pt x="1016719" y="618128"/>
                  </a:moveTo>
                  <a:lnTo>
                    <a:pt x="1016719" y="739140"/>
                  </a:lnTo>
                  <a:lnTo>
                    <a:pt x="896930" y="739140"/>
                  </a:lnTo>
                  <a:lnTo>
                    <a:pt x="896930" y="618128"/>
                  </a:lnTo>
                  <a:close/>
                  <a:moveTo>
                    <a:pt x="1145541" y="618128"/>
                  </a:moveTo>
                  <a:lnTo>
                    <a:pt x="1145541" y="739140"/>
                  </a:lnTo>
                  <a:lnTo>
                    <a:pt x="1025840" y="739140"/>
                  </a:lnTo>
                  <a:lnTo>
                    <a:pt x="1025840" y="618128"/>
                  </a:lnTo>
                  <a:close/>
                  <a:moveTo>
                    <a:pt x="1274451" y="618128"/>
                  </a:moveTo>
                  <a:lnTo>
                    <a:pt x="1274451" y="739140"/>
                  </a:lnTo>
                  <a:lnTo>
                    <a:pt x="1153434" y="739140"/>
                  </a:lnTo>
                  <a:lnTo>
                    <a:pt x="1153434" y="618128"/>
                  </a:lnTo>
                  <a:close/>
                  <a:moveTo>
                    <a:pt x="1403360" y="618128"/>
                  </a:moveTo>
                  <a:lnTo>
                    <a:pt x="1403360" y="739140"/>
                  </a:lnTo>
                  <a:lnTo>
                    <a:pt x="1282343" y="739140"/>
                  </a:lnTo>
                  <a:lnTo>
                    <a:pt x="1282343" y="618128"/>
                  </a:lnTo>
                  <a:close/>
                  <a:moveTo>
                    <a:pt x="1532182" y="618128"/>
                  </a:moveTo>
                  <a:lnTo>
                    <a:pt x="1532182" y="739140"/>
                  </a:lnTo>
                  <a:lnTo>
                    <a:pt x="1411253" y="739140"/>
                  </a:lnTo>
                  <a:lnTo>
                    <a:pt x="1411253" y="618128"/>
                  </a:lnTo>
                  <a:close/>
                  <a:moveTo>
                    <a:pt x="1659776" y="618128"/>
                  </a:moveTo>
                  <a:lnTo>
                    <a:pt x="1659776" y="739140"/>
                  </a:lnTo>
                  <a:lnTo>
                    <a:pt x="1540075" y="739140"/>
                  </a:lnTo>
                  <a:lnTo>
                    <a:pt x="1540075" y="618128"/>
                  </a:lnTo>
                  <a:close/>
                  <a:moveTo>
                    <a:pt x="1788598" y="618128"/>
                  </a:moveTo>
                  <a:lnTo>
                    <a:pt x="1788598" y="739140"/>
                  </a:lnTo>
                  <a:lnTo>
                    <a:pt x="1667669" y="739140"/>
                  </a:lnTo>
                  <a:lnTo>
                    <a:pt x="1667669" y="618128"/>
                  </a:lnTo>
                  <a:close/>
                  <a:moveTo>
                    <a:pt x="1917508" y="618128"/>
                  </a:moveTo>
                  <a:lnTo>
                    <a:pt x="1917508" y="739140"/>
                  </a:lnTo>
                  <a:lnTo>
                    <a:pt x="1796491" y="739140"/>
                  </a:lnTo>
                  <a:lnTo>
                    <a:pt x="1796491" y="618128"/>
                  </a:lnTo>
                  <a:close/>
                  <a:moveTo>
                    <a:pt x="2046418" y="618128"/>
                  </a:moveTo>
                  <a:lnTo>
                    <a:pt x="2046418" y="739140"/>
                  </a:lnTo>
                  <a:lnTo>
                    <a:pt x="1925400" y="739140"/>
                  </a:lnTo>
                  <a:lnTo>
                    <a:pt x="1925400" y="618128"/>
                  </a:lnTo>
                  <a:close/>
                  <a:moveTo>
                    <a:pt x="2174012" y="618128"/>
                  </a:moveTo>
                  <a:lnTo>
                    <a:pt x="2174012" y="739140"/>
                  </a:lnTo>
                  <a:lnTo>
                    <a:pt x="2054310" y="739140"/>
                  </a:lnTo>
                  <a:lnTo>
                    <a:pt x="2054310" y="618128"/>
                  </a:lnTo>
                  <a:close/>
                  <a:moveTo>
                    <a:pt x="2302921" y="618128"/>
                  </a:moveTo>
                  <a:lnTo>
                    <a:pt x="2302921" y="739140"/>
                  </a:lnTo>
                  <a:lnTo>
                    <a:pt x="2183132" y="739140"/>
                  </a:lnTo>
                  <a:lnTo>
                    <a:pt x="2183132" y="618128"/>
                  </a:lnTo>
                  <a:close/>
                  <a:moveTo>
                    <a:pt x="2431743" y="618128"/>
                  </a:moveTo>
                  <a:lnTo>
                    <a:pt x="2431743" y="739140"/>
                  </a:lnTo>
                  <a:lnTo>
                    <a:pt x="2310814" y="739140"/>
                  </a:lnTo>
                  <a:lnTo>
                    <a:pt x="2310814" y="618128"/>
                  </a:lnTo>
                  <a:close/>
                  <a:moveTo>
                    <a:pt x="2560653" y="618128"/>
                  </a:moveTo>
                  <a:lnTo>
                    <a:pt x="2560653" y="739140"/>
                  </a:lnTo>
                  <a:lnTo>
                    <a:pt x="2439636" y="739140"/>
                  </a:lnTo>
                  <a:lnTo>
                    <a:pt x="2439636" y="618128"/>
                  </a:lnTo>
                  <a:close/>
                  <a:moveTo>
                    <a:pt x="2689562" y="618128"/>
                  </a:moveTo>
                  <a:lnTo>
                    <a:pt x="2689562" y="739140"/>
                  </a:lnTo>
                  <a:lnTo>
                    <a:pt x="2568545" y="739140"/>
                  </a:lnTo>
                  <a:lnTo>
                    <a:pt x="2568545" y="618128"/>
                  </a:lnTo>
                  <a:close/>
                  <a:moveTo>
                    <a:pt x="2817069" y="618128"/>
                  </a:moveTo>
                  <a:lnTo>
                    <a:pt x="2817069" y="739140"/>
                  </a:lnTo>
                  <a:lnTo>
                    <a:pt x="2697455" y="739140"/>
                  </a:lnTo>
                  <a:lnTo>
                    <a:pt x="2697455" y="618128"/>
                  </a:lnTo>
                  <a:close/>
                  <a:moveTo>
                    <a:pt x="2945978" y="618128"/>
                  </a:moveTo>
                  <a:lnTo>
                    <a:pt x="2945978" y="739140"/>
                  </a:lnTo>
                  <a:lnTo>
                    <a:pt x="2824961" y="739140"/>
                  </a:lnTo>
                  <a:lnTo>
                    <a:pt x="2824961" y="618128"/>
                  </a:lnTo>
                  <a:close/>
                  <a:moveTo>
                    <a:pt x="3074800" y="618128"/>
                  </a:moveTo>
                  <a:lnTo>
                    <a:pt x="3074800" y="739140"/>
                  </a:lnTo>
                  <a:lnTo>
                    <a:pt x="2953871" y="739140"/>
                  </a:lnTo>
                  <a:lnTo>
                    <a:pt x="2953871" y="618128"/>
                  </a:lnTo>
                  <a:close/>
                  <a:moveTo>
                    <a:pt x="3203710" y="618128"/>
                  </a:moveTo>
                  <a:lnTo>
                    <a:pt x="3203710" y="739140"/>
                  </a:lnTo>
                  <a:lnTo>
                    <a:pt x="3082693" y="739140"/>
                  </a:lnTo>
                  <a:lnTo>
                    <a:pt x="3082693" y="618128"/>
                  </a:lnTo>
                  <a:close/>
                  <a:moveTo>
                    <a:pt x="245981" y="747032"/>
                  </a:moveTo>
                  <a:lnTo>
                    <a:pt x="245981" y="866729"/>
                  </a:lnTo>
                  <a:lnTo>
                    <a:pt x="125051" y="866729"/>
                  </a:lnTo>
                  <a:lnTo>
                    <a:pt x="125051" y="747032"/>
                  </a:lnTo>
                  <a:close/>
                  <a:moveTo>
                    <a:pt x="374890" y="747032"/>
                  </a:moveTo>
                  <a:lnTo>
                    <a:pt x="374890" y="866729"/>
                  </a:lnTo>
                  <a:lnTo>
                    <a:pt x="253873" y="866729"/>
                  </a:lnTo>
                  <a:lnTo>
                    <a:pt x="253873" y="747032"/>
                  </a:lnTo>
                  <a:close/>
                  <a:moveTo>
                    <a:pt x="760216" y="747032"/>
                  </a:moveTo>
                  <a:lnTo>
                    <a:pt x="760216" y="866729"/>
                  </a:lnTo>
                  <a:lnTo>
                    <a:pt x="639199" y="866729"/>
                  </a:lnTo>
                  <a:lnTo>
                    <a:pt x="639199" y="747032"/>
                  </a:lnTo>
                  <a:close/>
                  <a:moveTo>
                    <a:pt x="889038" y="747032"/>
                  </a:moveTo>
                  <a:lnTo>
                    <a:pt x="889038" y="866729"/>
                  </a:lnTo>
                  <a:lnTo>
                    <a:pt x="768108" y="866729"/>
                  </a:lnTo>
                  <a:lnTo>
                    <a:pt x="768108" y="747032"/>
                  </a:lnTo>
                  <a:close/>
                  <a:moveTo>
                    <a:pt x="1016719" y="747032"/>
                  </a:moveTo>
                  <a:lnTo>
                    <a:pt x="1016719" y="866729"/>
                  </a:lnTo>
                  <a:lnTo>
                    <a:pt x="896930" y="866729"/>
                  </a:lnTo>
                  <a:lnTo>
                    <a:pt x="896930" y="747032"/>
                  </a:lnTo>
                  <a:close/>
                  <a:moveTo>
                    <a:pt x="1659776" y="747032"/>
                  </a:moveTo>
                  <a:lnTo>
                    <a:pt x="1659776" y="866729"/>
                  </a:lnTo>
                  <a:lnTo>
                    <a:pt x="1540075" y="866729"/>
                  </a:lnTo>
                  <a:lnTo>
                    <a:pt x="1540075" y="747032"/>
                  </a:lnTo>
                  <a:close/>
                  <a:moveTo>
                    <a:pt x="2302921" y="747032"/>
                  </a:moveTo>
                  <a:lnTo>
                    <a:pt x="2302921" y="866729"/>
                  </a:lnTo>
                  <a:lnTo>
                    <a:pt x="2183132" y="866729"/>
                  </a:lnTo>
                  <a:lnTo>
                    <a:pt x="2183132" y="747032"/>
                  </a:lnTo>
                  <a:close/>
                  <a:moveTo>
                    <a:pt x="2560653" y="747032"/>
                  </a:moveTo>
                  <a:lnTo>
                    <a:pt x="2560653" y="866729"/>
                  </a:lnTo>
                  <a:lnTo>
                    <a:pt x="2439636" y="866729"/>
                  </a:lnTo>
                  <a:lnTo>
                    <a:pt x="2439636" y="747032"/>
                  </a:lnTo>
                  <a:close/>
                  <a:moveTo>
                    <a:pt x="2689562" y="747032"/>
                  </a:moveTo>
                  <a:lnTo>
                    <a:pt x="2689562" y="866729"/>
                  </a:lnTo>
                  <a:lnTo>
                    <a:pt x="2568545" y="866729"/>
                  </a:lnTo>
                  <a:lnTo>
                    <a:pt x="2568545" y="747032"/>
                  </a:lnTo>
                  <a:close/>
                  <a:moveTo>
                    <a:pt x="2945978" y="747032"/>
                  </a:moveTo>
                  <a:lnTo>
                    <a:pt x="2945978" y="866729"/>
                  </a:lnTo>
                  <a:lnTo>
                    <a:pt x="2824961" y="866729"/>
                  </a:lnTo>
                  <a:lnTo>
                    <a:pt x="2824961" y="747032"/>
                  </a:lnTo>
                  <a:close/>
                  <a:moveTo>
                    <a:pt x="3203710" y="747032"/>
                  </a:moveTo>
                  <a:lnTo>
                    <a:pt x="3203710" y="866729"/>
                  </a:lnTo>
                  <a:lnTo>
                    <a:pt x="3082693" y="866729"/>
                  </a:lnTo>
                  <a:lnTo>
                    <a:pt x="3082693" y="747032"/>
                  </a:lnTo>
                  <a:close/>
                  <a:moveTo>
                    <a:pt x="117159" y="0"/>
                  </a:moveTo>
                  <a:lnTo>
                    <a:pt x="117159" y="96108"/>
                  </a:lnTo>
                  <a:lnTo>
                    <a:pt x="0" y="96108"/>
                  </a:lnTo>
                  <a:lnTo>
                    <a:pt x="0" y="104000"/>
                  </a:lnTo>
                  <a:lnTo>
                    <a:pt x="117159" y="104000"/>
                  </a:lnTo>
                  <a:lnTo>
                    <a:pt x="117159" y="223609"/>
                  </a:lnTo>
                  <a:lnTo>
                    <a:pt x="0" y="223609"/>
                  </a:lnTo>
                  <a:lnTo>
                    <a:pt x="0" y="232903"/>
                  </a:lnTo>
                  <a:lnTo>
                    <a:pt x="117159" y="232903"/>
                  </a:lnTo>
                  <a:lnTo>
                    <a:pt x="117159" y="352514"/>
                  </a:lnTo>
                  <a:lnTo>
                    <a:pt x="0" y="352514"/>
                  </a:lnTo>
                  <a:lnTo>
                    <a:pt x="0" y="360406"/>
                  </a:lnTo>
                  <a:lnTo>
                    <a:pt x="117159" y="360406"/>
                  </a:lnTo>
                  <a:lnTo>
                    <a:pt x="117159" y="481331"/>
                  </a:lnTo>
                  <a:lnTo>
                    <a:pt x="0" y="481331"/>
                  </a:lnTo>
                  <a:lnTo>
                    <a:pt x="0" y="489223"/>
                  </a:lnTo>
                  <a:lnTo>
                    <a:pt x="117159" y="489223"/>
                  </a:lnTo>
                  <a:lnTo>
                    <a:pt x="117159" y="610235"/>
                  </a:lnTo>
                  <a:lnTo>
                    <a:pt x="0" y="610235"/>
                  </a:lnTo>
                  <a:lnTo>
                    <a:pt x="0" y="618128"/>
                  </a:lnTo>
                  <a:lnTo>
                    <a:pt x="117159" y="618128"/>
                  </a:lnTo>
                  <a:lnTo>
                    <a:pt x="117159" y="739140"/>
                  </a:lnTo>
                  <a:lnTo>
                    <a:pt x="0" y="739140"/>
                  </a:lnTo>
                  <a:lnTo>
                    <a:pt x="0" y="747032"/>
                  </a:lnTo>
                  <a:lnTo>
                    <a:pt x="117159" y="747032"/>
                  </a:lnTo>
                  <a:lnTo>
                    <a:pt x="117159" y="866729"/>
                  </a:lnTo>
                  <a:lnTo>
                    <a:pt x="0" y="866729"/>
                  </a:lnTo>
                  <a:lnTo>
                    <a:pt x="0" y="874621"/>
                  </a:lnTo>
                  <a:lnTo>
                    <a:pt x="117159" y="874621"/>
                  </a:lnTo>
                  <a:lnTo>
                    <a:pt x="117159" y="886372"/>
                  </a:lnTo>
                  <a:lnTo>
                    <a:pt x="125051" y="886372"/>
                  </a:lnTo>
                  <a:lnTo>
                    <a:pt x="125051" y="874621"/>
                  </a:lnTo>
                  <a:lnTo>
                    <a:pt x="245981" y="874621"/>
                  </a:lnTo>
                  <a:lnTo>
                    <a:pt x="245981" y="889003"/>
                  </a:lnTo>
                  <a:lnTo>
                    <a:pt x="253873" y="889003"/>
                  </a:lnTo>
                  <a:lnTo>
                    <a:pt x="253873" y="874621"/>
                  </a:lnTo>
                  <a:lnTo>
                    <a:pt x="374890" y="874621"/>
                  </a:lnTo>
                  <a:lnTo>
                    <a:pt x="374890" y="883741"/>
                  </a:lnTo>
                  <a:cubicBezTo>
                    <a:pt x="377521" y="883741"/>
                    <a:pt x="380152" y="883741"/>
                    <a:pt x="382783" y="882514"/>
                  </a:cubicBezTo>
                  <a:lnTo>
                    <a:pt x="382783" y="874621"/>
                  </a:lnTo>
                  <a:lnTo>
                    <a:pt x="402426" y="874621"/>
                  </a:lnTo>
                  <a:cubicBezTo>
                    <a:pt x="407687" y="873306"/>
                    <a:pt x="411721" y="869360"/>
                    <a:pt x="415580" y="866729"/>
                  </a:cubicBezTo>
                  <a:lnTo>
                    <a:pt x="382783" y="866729"/>
                  </a:lnTo>
                  <a:lnTo>
                    <a:pt x="382783" y="747032"/>
                  </a:lnTo>
                  <a:lnTo>
                    <a:pt x="502397" y="747032"/>
                  </a:lnTo>
                  <a:lnTo>
                    <a:pt x="502397" y="844368"/>
                  </a:lnTo>
                  <a:cubicBezTo>
                    <a:pt x="505027" y="845684"/>
                    <a:pt x="509061" y="846999"/>
                    <a:pt x="510289" y="846999"/>
                  </a:cubicBezTo>
                  <a:lnTo>
                    <a:pt x="510289" y="747032"/>
                  </a:lnTo>
                  <a:lnTo>
                    <a:pt x="631306" y="747032"/>
                  </a:lnTo>
                  <a:lnTo>
                    <a:pt x="631306" y="866729"/>
                  </a:lnTo>
                  <a:lnTo>
                    <a:pt x="539228" y="866729"/>
                  </a:lnTo>
                  <a:lnTo>
                    <a:pt x="547120" y="874621"/>
                  </a:lnTo>
                  <a:lnTo>
                    <a:pt x="631306" y="874621"/>
                  </a:lnTo>
                  <a:lnTo>
                    <a:pt x="631306" y="904787"/>
                  </a:lnTo>
                  <a:cubicBezTo>
                    <a:pt x="633937" y="904787"/>
                    <a:pt x="636568" y="903559"/>
                    <a:pt x="639199" y="903559"/>
                  </a:cubicBezTo>
                  <a:lnTo>
                    <a:pt x="639199" y="874621"/>
                  </a:lnTo>
                  <a:lnTo>
                    <a:pt x="706284" y="874621"/>
                  </a:lnTo>
                  <a:cubicBezTo>
                    <a:pt x="714177" y="873306"/>
                    <a:pt x="724700" y="871991"/>
                    <a:pt x="736538" y="871991"/>
                  </a:cubicBezTo>
                  <a:cubicBezTo>
                    <a:pt x="748377" y="871991"/>
                    <a:pt x="758900" y="873306"/>
                    <a:pt x="768108" y="874621"/>
                  </a:cubicBezTo>
                  <a:lnTo>
                    <a:pt x="889038" y="874621"/>
                  </a:lnTo>
                  <a:lnTo>
                    <a:pt x="889038" y="899525"/>
                  </a:lnTo>
                  <a:lnTo>
                    <a:pt x="896930" y="899525"/>
                  </a:lnTo>
                  <a:lnTo>
                    <a:pt x="896930" y="874621"/>
                  </a:lnTo>
                  <a:lnTo>
                    <a:pt x="1016719" y="874621"/>
                  </a:lnTo>
                  <a:lnTo>
                    <a:pt x="1016719" y="894264"/>
                  </a:lnTo>
                  <a:cubicBezTo>
                    <a:pt x="1020578" y="893036"/>
                    <a:pt x="1023209" y="891633"/>
                    <a:pt x="1025840" y="890406"/>
                  </a:cubicBezTo>
                  <a:lnTo>
                    <a:pt x="1025840" y="874621"/>
                  </a:lnTo>
                  <a:lnTo>
                    <a:pt x="1046886" y="874621"/>
                  </a:lnTo>
                  <a:cubicBezTo>
                    <a:pt x="1049517" y="871991"/>
                    <a:pt x="1052148" y="869360"/>
                    <a:pt x="1056182" y="866729"/>
                  </a:cubicBezTo>
                  <a:lnTo>
                    <a:pt x="1025840" y="866729"/>
                  </a:lnTo>
                  <a:lnTo>
                    <a:pt x="1025840" y="747032"/>
                  </a:lnTo>
                  <a:lnTo>
                    <a:pt x="1145541" y="747032"/>
                  </a:lnTo>
                  <a:lnTo>
                    <a:pt x="1145541" y="849630"/>
                  </a:lnTo>
                  <a:lnTo>
                    <a:pt x="1153434" y="853576"/>
                  </a:lnTo>
                  <a:lnTo>
                    <a:pt x="1153434" y="747032"/>
                  </a:lnTo>
                  <a:lnTo>
                    <a:pt x="1274451" y="747032"/>
                  </a:lnTo>
                  <a:lnTo>
                    <a:pt x="1274451" y="866729"/>
                  </a:lnTo>
                  <a:lnTo>
                    <a:pt x="1170534" y="866729"/>
                  </a:lnTo>
                  <a:cubicBezTo>
                    <a:pt x="1174480" y="869360"/>
                    <a:pt x="1177111" y="871991"/>
                    <a:pt x="1179742" y="874621"/>
                  </a:cubicBezTo>
                  <a:lnTo>
                    <a:pt x="1274451" y="874621"/>
                  </a:lnTo>
                  <a:lnTo>
                    <a:pt x="1274451" y="896895"/>
                  </a:lnTo>
                  <a:lnTo>
                    <a:pt x="1282343" y="893036"/>
                  </a:lnTo>
                  <a:lnTo>
                    <a:pt x="1282343" y="874621"/>
                  </a:lnTo>
                  <a:lnTo>
                    <a:pt x="1303390" y="874621"/>
                  </a:lnTo>
                  <a:cubicBezTo>
                    <a:pt x="1306021" y="871991"/>
                    <a:pt x="1308651" y="869360"/>
                    <a:pt x="1312510" y="866729"/>
                  </a:cubicBezTo>
                  <a:lnTo>
                    <a:pt x="1282343" y="866729"/>
                  </a:lnTo>
                  <a:lnTo>
                    <a:pt x="1282343" y="747032"/>
                  </a:lnTo>
                  <a:lnTo>
                    <a:pt x="1403360" y="747032"/>
                  </a:lnTo>
                  <a:lnTo>
                    <a:pt x="1403360" y="848314"/>
                  </a:lnTo>
                  <a:cubicBezTo>
                    <a:pt x="1405991" y="849630"/>
                    <a:pt x="1408622" y="849630"/>
                    <a:pt x="1411253" y="850945"/>
                  </a:cubicBezTo>
                  <a:lnTo>
                    <a:pt x="1411253" y="747032"/>
                  </a:lnTo>
                  <a:lnTo>
                    <a:pt x="1532182" y="747032"/>
                  </a:lnTo>
                  <a:lnTo>
                    <a:pt x="1532182" y="866729"/>
                  </a:lnTo>
                  <a:lnTo>
                    <a:pt x="1459835" y="866729"/>
                  </a:lnTo>
                  <a:cubicBezTo>
                    <a:pt x="1469131" y="869360"/>
                    <a:pt x="1479654" y="869360"/>
                    <a:pt x="1492808" y="869360"/>
                  </a:cubicBezTo>
                  <a:cubicBezTo>
                    <a:pt x="1508593" y="869360"/>
                    <a:pt x="1520344" y="871991"/>
                    <a:pt x="1529552" y="874621"/>
                  </a:cubicBezTo>
                  <a:lnTo>
                    <a:pt x="1532182" y="874621"/>
                  </a:lnTo>
                  <a:lnTo>
                    <a:pt x="1532182" y="875937"/>
                  </a:lnTo>
                  <a:cubicBezTo>
                    <a:pt x="1534813" y="877252"/>
                    <a:pt x="1537444" y="877252"/>
                    <a:pt x="1540075" y="878567"/>
                  </a:cubicBezTo>
                  <a:lnTo>
                    <a:pt x="1540075" y="874621"/>
                  </a:lnTo>
                  <a:lnTo>
                    <a:pt x="1659776" y="874621"/>
                  </a:lnTo>
                  <a:lnTo>
                    <a:pt x="1659776" y="894264"/>
                  </a:lnTo>
                  <a:cubicBezTo>
                    <a:pt x="1662407" y="893036"/>
                    <a:pt x="1665038" y="891633"/>
                    <a:pt x="1667669" y="889003"/>
                  </a:cubicBezTo>
                  <a:lnTo>
                    <a:pt x="1667669" y="874621"/>
                  </a:lnTo>
                  <a:lnTo>
                    <a:pt x="1687400" y="874621"/>
                  </a:lnTo>
                  <a:cubicBezTo>
                    <a:pt x="1690031" y="871991"/>
                    <a:pt x="1693977" y="869360"/>
                    <a:pt x="1697923" y="866729"/>
                  </a:cubicBezTo>
                  <a:lnTo>
                    <a:pt x="1667669" y="866729"/>
                  </a:lnTo>
                  <a:lnTo>
                    <a:pt x="1667669" y="747032"/>
                  </a:lnTo>
                  <a:lnTo>
                    <a:pt x="1788598" y="747032"/>
                  </a:lnTo>
                  <a:lnTo>
                    <a:pt x="1788598" y="854891"/>
                  </a:lnTo>
                  <a:lnTo>
                    <a:pt x="1796491" y="854891"/>
                  </a:lnTo>
                  <a:lnTo>
                    <a:pt x="1796491" y="747032"/>
                  </a:lnTo>
                  <a:lnTo>
                    <a:pt x="1917508" y="747032"/>
                  </a:lnTo>
                  <a:lnTo>
                    <a:pt x="1917508" y="862783"/>
                  </a:lnTo>
                  <a:cubicBezTo>
                    <a:pt x="1920139" y="862783"/>
                    <a:pt x="1922770" y="864099"/>
                    <a:pt x="1925400" y="865414"/>
                  </a:cubicBezTo>
                  <a:lnTo>
                    <a:pt x="1925400" y="747032"/>
                  </a:lnTo>
                  <a:lnTo>
                    <a:pt x="2046418" y="747032"/>
                  </a:lnTo>
                  <a:lnTo>
                    <a:pt x="2046418" y="866729"/>
                  </a:lnTo>
                  <a:lnTo>
                    <a:pt x="1933293" y="866729"/>
                  </a:lnTo>
                  <a:cubicBezTo>
                    <a:pt x="1943816" y="870675"/>
                    <a:pt x="1954339" y="873306"/>
                    <a:pt x="1968896" y="874621"/>
                  </a:cubicBezTo>
                  <a:lnTo>
                    <a:pt x="2033263" y="874621"/>
                  </a:lnTo>
                  <a:cubicBezTo>
                    <a:pt x="2051679" y="873306"/>
                    <a:pt x="2063518" y="869360"/>
                    <a:pt x="2079303" y="866729"/>
                  </a:cubicBezTo>
                  <a:lnTo>
                    <a:pt x="2054310" y="866729"/>
                  </a:lnTo>
                  <a:lnTo>
                    <a:pt x="2054310" y="747032"/>
                  </a:lnTo>
                  <a:lnTo>
                    <a:pt x="2174012" y="747032"/>
                  </a:lnTo>
                  <a:lnTo>
                    <a:pt x="2174012" y="866729"/>
                  </a:lnTo>
                  <a:lnTo>
                    <a:pt x="2154281" y="866729"/>
                  </a:lnTo>
                  <a:cubicBezTo>
                    <a:pt x="2166119" y="869360"/>
                    <a:pt x="2174012" y="873306"/>
                    <a:pt x="2183132" y="877252"/>
                  </a:cubicBezTo>
                  <a:lnTo>
                    <a:pt x="2183132" y="874621"/>
                  </a:lnTo>
                  <a:lnTo>
                    <a:pt x="2302921" y="874621"/>
                  </a:lnTo>
                  <a:lnTo>
                    <a:pt x="2302921" y="882514"/>
                  </a:lnTo>
                  <a:lnTo>
                    <a:pt x="2310814" y="878567"/>
                  </a:lnTo>
                  <a:lnTo>
                    <a:pt x="2310814" y="874621"/>
                  </a:lnTo>
                  <a:lnTo>
                    <a:pt x="2318706" y="874621"/>
                  </a:lnTo>
                  <a:cubicBezTo>
                    <a:pt x="2323968" y="871991"/>
                    <a:pt x="2330457" y="869360"/>
                    <a:pt x="2337122" y="866729"/>
                  </a:cubicBezTo>
                  <a:lnTo>
                    <a:pt x="2310814" y="866729"/>
                  </a:lnTo>
                  <a:lnTo>
                    <a:pt x="2310814" y="747032"/>
                  </a:lnTo>
                  <a:lnTo>
                    <a:pt x="2431743" y="747032"/>
                  </a:lnTo>
                  <a:lnTo>
                    <a:pt x="2431743" y="866729"/>
                  </a:lnTo>
                  <a:lnTo>
                    <a:pt x="2413415" y="866729"/>
                  </a:lnTo>
                  <a:cubicBezTo>
                    <a:pt x="2419904" y="869360"/>
                    <a:pt x="2425166" y="871991"/>
                    <a:pt x="2430428" y="874621"/>
                  </a:cubicBezTo>
                  <a:lnTo>
                    <a:pt x="2431743" y="874621"/>
                  </a:lnTo>
                  <a:lnTo>
                    <a:pt x="2431743" y="875937"/>
                  </a:lnTo>
                  <a:cubicBezTo>
                    <a:pt x="2434374" y="877252"/>
                    <a:pt x="2437005" y="878567"/>
                    <a:pt x="2439636" y="881110"/>
                  </a:cubicBezTo>
                  <a:lnTo>
                    <a:pt x="2439636" y="874621"/>
                  </a:lnTo>
                  <a:lnTo>
                    <a:pt x="2560653" y="874621"/>
                  </a:lnTo>
                  <a:lnTo>
                    <a:pt x="2560653" y="891633"/>
                  </a:lnTo>
                  <a:cubicBezTo>
                    <a:pt x="2563284" y="890406"/>
                    <a:pt x="2565914" y="889003"/>
                    <a:pt x="2568545" y="889003"/>
                  </a:cubicBezTo>
                  <a:lnTo>
                    <a:pt x="2568545" y="874621"/>
                  </a:lnTo>
                  <a:lnTo>
                    <a:pt x="2669744" y="874621"/>
                  </a:lnTo>
                  <a:cubicBezTo>
                    <a:pt x="2680267" y="871991"/>
                    <a:pt x="2688159" y="868045"/>
                    <a:pt x="2697455" y="865414"/>
                  </a:cubicBezTo>
                  <a:lnTo>
                    <a:pt x="2697455" y="747032"/>
                  </a:lnTo>
                  <a:lnTo>
                    <a:pt x="2817069" y="747032"/>
                  </a:lnTo>
                  <a:lnTo>
                    <a:pt x="2817069" y="866729"/>
                  </a:lnTo>
                  <a:lnTo>
                    <a:pt x="2800056" y="866729"/>
                  </a:lnTo>
                  <a:cubicBezTo>
                    <a:pt x="2805318" y="869360"/>
                    <a:pt x="2807949" y="871991"/>
                    <a:pt x="2811807" y="874621"/>
                  </a:cubicBezTo>
                  <a:lnTo>
                    <a:pt x="2817069" y="874621"/>
                  </a:lnTo>
                  <a:lnTo>
                    <a:pt x="2817069" y="879883"/>
                  </a:lnTo>
                  <a:cubicBezTo>
                    <a:pt x="2819700" y="881110"/>
                    <a:pt x="2822330" y="883741"/>
                    <a:pt x="2824961" y="885144"/>
                  </a:cubicBezTo>
                  <a:lnTo>
                    <a:pt x="2824961" y="874621"/>
                  </a:lnTo>
                  <a:lnTo>
                    <a:pt x="2944663" y="874621"/>
                  </a:lnTo>
                  <a:cubicBezTo>
                    <a:pt x="2947294" y="871991"/>
                    <a:pt x="2951240" y="869360"/>
                    <a:pt x="2953871" y="866729"/>
                  </a:cubicBezTo>
                  <a:lnTo>
                    <a:pt x="2953871" y="747032"/>
                  </a:lnTo>
                  <a:lnTo>
                    <a:pt x="3074800" y="747032"/>
                  </a:lnTo>
                  <a:lnTo>
                    <a:pt x="3074800" y="866729"/>
                  </a:lnTo>
                  <a:lnTo>
                    <a:pt x="3064277" y="866729"/>
                  </a:lnTo>
                  <a:cubicBezTo>
                    <a:pt x="3066908" y="869360"/>
                    <a:pt x="3070942" y="871991"/>
                    <a:pt x="3073572" y="874621"/>
                  </a:cubicBezTo>
                  <a:lnTo>
                    <a:pt x="3074800" y="874621"/>
                  </a:lnTo>
                  <a:lnTo>
                    <a:pt x="3074800" y="875937"/>
                  </a:lnTo>
                  <a:cubicBezTo>
                    <a:pt x="3077431" y="878567"/>
                    <a:pt x="3080062" y="879883"/>
                    <a:pt x="3082693" y="882514"/>
                  </a:cubicBezTo>
                  <a:lnTo>
                    <a:pt x="3082693" y="874621"/>
                  </a:lnTo>
                  <a:lnTo>
                    <a:pt x="3203710" y="874621"/>
                  </a:lnTo>
                  <a:lnTo>
                    <a:pt x="3203710" y="895667"/>
                  </a:lnTo>
                  <a:lnTo>
                    <a:pt x="3211602" y="895667"/>
                  </a:lnTo>
                  <a:lnTo>
                    <a:pt x="3211602" y="874621"/>
                  </a:lnTo>
                  <a:lnTo>
                    <a:pt x="3326042" y="874621"/>
                  </a:lnTo>
                  <a:lnTo>
                    <a:pt x="3326042" y="866729"/>
                  </a:lnTo>
                  <a:lnTo>
                    <a:pt x="3211602" y="866729"/>
                  </a:lnTo>
                  <a:lnTo>
                    <a:pt x="3211602" y="747032"/>
                  </a:lnTo>
                  <a:lnTo>
                    <a:pt x="3326042" y="747032"/>
                  </a:lnTo>
                  <a:lnTo>
                    <a:pt x="3326042" y="739140"/>
                  </a:lnTo>
                  <a:lnTo>
                    <a:pt x="3211602" y="739140"/>
                  </a:lnTo>
                  <a:lnTo>
                    <a:pt x="3211602" y="618128"/>
                  </a:lnTo>
                  <a:lnTo>
                    <a:pt x="3326042" y="618128"/>
                  </a:lnTo>
                  <a:lnTo>
                    <a:pt x="3326042" y="610235"/>
                  </a:lnTo>
                  <a:lnTo>
                    <a:pt x="3211602" y="610235"/>
                  </a:lnTo>
                  <a:lnTo>
                    <a:pt x="3211602" y="489223"/>
                  </a:lnTo>
                  <a:lnTo>
                    <a:pt x="3326042" y="489223"/>
                  </a:lnTo>
                  <a:lnTo>
                    <a:pt x="3326042" y="481331"/>
                  </a:lnTo>
                  <a:lnTo>
                    <a:pt x="3211602" y="481331"/>
                  </a:lnTo>
                  <a:lnTo>
                    <a:pt x="3211602" y="360406"/>
                  </a:lnTo>
                  <a:lnTo>
                    <a:pt x="3326042" y="360406"/>
                  </a:lnTo>
                  <a:lnTo>
                    <a:pt x="3326042" y="352514"/>
                  </a:lnTo>
                  <a:lnTo>
                    <a:pt x="3211602" y="352514"/>
                  </a:lnTo>
                  <a:lnTo>
                    <a:pt x="3211602" y="232903"/>
                  </a:lnTo>
                  <a:lnTo>
                    <a:pt x="3326042" y="232903"/>
                  </a:lnTo>
                  <a:lnTo>
                    <a:pt x="3326042" y="223609"/>
                  </a:lnTo>
                  <a:lnTo>
                    <a:pt x="3211602" y="223609"/>
                  </a:lnTo>
                  <a:lnTo>
                    <a:pt x="3211602" y="104000"/>
                  </a:lnTo>
                  <a:lnTo>
                    <a:pt x="3326042" y="104000"/>
                  </a:lnTo>
                  <a:lnTo>
                    <a:pt x="3326042" y="96108"/>
                  </a:lnTo>
                  <a:lnTo>
                    <a:pt x="3211602" y="96108"/>
                  </a:lnTo>
                  <a:lnTo>
                    <a:pt x="3211602" y="0"/>
                  </a:lnTo>
                  <a:lnTo>
                    <a:pt x="3203710" y="0"/>
                  </a:lnTo>
                  <a:lnTo>
                    <a:pt x="3203710" y="96108"/>
                  </a:lnTo>
                  <a:lnTo>
                    <a:pt x="3082693" y="96108"/>
                  </a:lnTo>
                  <a:lnTo>
                    <a:pt x="3082693" y="0"/>
                  </a:lnTo>
                  <a:lnTo>
                    <a:pt x="3074800" y="0"/>
                  </a:lnTo>
                  <a:lnTo>
                    <a:pt x="3074800" y="96108"/>
                  </a:lnTo>
                  <a:lnTo>
                    <a:pt x="2953871" y="96108"/>
                  </a:lnTo>
                  <a:lnTo>
                    <a:pt x="2953871" y="0"/>
                  </a:lnTo>
                  <a:lnTo>
                    <a:pt x="2945978" y="0"/>
                  </a:lnTo>
                  <a:lnTo>
                    <a:pt x="2945978" y="96108"/>
                  </a:lnTo>
                  <a:lnTo>
                    <a:pt x="2824961" y="96108"/>
                  </a:lnTo>
                  <a:lnTo>
                    <a:pt x="2824961" y="0"/>
                  </a:lnTo>
                  <a:lnTo>
                    <a:pt x="2817069" y="0"/>
                  </a:lnTo>
                  <a:lnTo>
                    <a:pt x="2817069" y="96108"/>
                  </a:lnTo>
                  <a:lnTo>
                    <a:pt x="2697455" y="96108"/>
                  </a:lnTo>
                  <a:lnTo>
                    <a:pt x="2697455" y="0"/>
                  </a:lnTo>
                  <a:lnTo>
                    <a:pt x="2689562" y="0"/>
                  </a:lnTo>
                  <a:lnTo>
                    <a:pt x="2689562" y="96108"/>
                  </a:lnTo>
                  <a:lnTo>
                    <a:pt x="2568545" y="96108"/>
                  </a:lnTo>
                  <a:lnTo>
                    <a:pt x="2568545" y="0"/>
                  </a:lnTo>
                  <a:lnTo>
                    <a:pt x="2560653" y="0"/>
                  </a:lnTo>
                  <a:lnTo>
                    <a:pt x="2560653" y="96108"/>
                  </a:lnTo>
                  <a:lnTo>
                    <a:pt x="2439636" y="96108"/>
                  </a:lnTo>
                  <a:lnTo>
                    <a:pt x="2439636" y="0"/>
                  </a:lnTo>
                  <a:lnTo>
                    <a:pt x="2431743" y="0"/>
                  </a:lnTo>
                  <a:lnTo>
                    <a:pt x="2431743" y="96108"/>
                  </a:lnTo>
                  <a:lnTo>
                    <a:pt x="2310814" y="96108"/>
                  </a:lnTo>
                  <a:lnTo>
                    <a:pt x="2310814" y="0"/>
                  </a:lnTo>
                  <a:lnTo>
                    <a:pt x="2302921" y="0"/>
                  </a:lnTo>
                  <a:lnTo>
                    <a:pt x="2302921" y="96108"/>
                  </a:lnTo>
                  <a:lnTo>
                    <a:pt x="2183132" y="96108"/>
                  </a:lnTo>
                  <a:lnTo>
                    <a:pt x="2183132" y="0"/>
                  </a:lnTo>
                  <a:lnTo>
                    <a:pt x="2174012" y="0"/>
                  </a:lnTo>
                  <a:lnTo>
                    <a:pt x="2174012" y="96108"/>
                  </a:lnTo>
                  <a:lnTo>
                    <a:pt x="2054310" y="96108"/>
                  </a:lnTo>
                  <a:lnTo>
                    <a:pt x="2054310" y="0"/>
                  </a:lnTo>
                  <a:lnTo>
                    <a:pt x="2046418" y="0"/>
                  </a:lnTo>
                  <a:lnTo>
                    <a:pt x="2046418" y="96108"/>
                  </a:lnTo>
                  <a:lnTo>
                    <a:pt x="1925400" y="96108"/>
                  </a:lnTo>
                  <a:lnTo>
                    <a:pt x="1925400" y="0"/>
                  </a:lnTo>
                  <a:lnTo>
                    <a:pt x="1917508" y="0"/>
                  </a:lnTo>
                  <a:lnTo>
                    <a:pt x="1917508" y="96108"/>
                  </a:lnTo>
                  <a:lnTo>
                    <a:pt x="1796491" y="96108"/>
                  </a:lnTo>
                  <a:lnTo>
                    <a:pt x="1796491" y="0"/>
                  </a:lnTo>
                  <a:lnTo>
                    <a:pt x="1788598" y="0"/>
                  </a:lnTo>
                  <a:lnTo>
                    <a:pt x="1788598" y="96108"/>
                  </a:lnTo>
                  <a:lnTo>
                    <a:pt x="1667669" y="96108"/>
                  </a:lnTo>
                  <a:lnTo>
                    <a:pt x="1667669" y="0"/>
                  </a:lnTo>
                  <a:lnTo>
                    <a:pt x="1659776" y="0"/>
                  </a:lnTo>
                  <a:lnTo>
                    <a:pt x="1659776" y="96108"/>
                  </a:lnTo>
                  <a:lnTo>
                    <a:pt x="1540075" y="96108"/>
                  </a:lnTo>
                  <a:lnTo>
                    <a:pt x="1540075" y="0"/>
                  </a:lnTo>
                  <a:lnTo>
                    <a:pt x="1532182" y="0"/>
                  </a:lnTo>
                  <a:lnTo>
                    <a:pt x="1532182" y="96108"/>
                  </a:lnTo>
                  <a:lnTo>
                    <a:pt x="1411253" y="96108"/>
                  </a:lnTo>
                  <a:lnTo>
                    <a:pt x="1411253" y="0"/>
                  </a:lnTo>
                  <a:lnTo>
                    <a:pt x="1403360" y="0"/>
                  </a:lnTo>
                  <a:lnTo>
                    <a:pt x="1403360" y="96108"/>
                  </a:lnTo>
                  <a:lnTo>
                    <a:pt x="1282343" y="96108"/>
                  </a:lnTo>
                  <a:lnTo>
                    <a:pt x="1282343" y="0"/>
                  </a:lnTo>
                  <a:lnTo>
                    <a:pt x="1274451" y="0"/>
                  </a:lnTo>
                  <a:lnTo>
                    <a:pt x="1274451" y="96108"/>
                  </a:lnTo>
                  <a:lnTo>
                    <a:pt x="1153434" y="96108"/>
                  </a:lnTo>
                  <a:lnTo>
                    <a:pt x="1153434" y="0"/>
                  </a:lnTo>
                  <a:lnTo>
                    <a:pt x="1145541" y="0"/>
                  </a:lnTo>
                  <a:lnTo>
                    <a:pt x="1145541" y="96108"/>
                  </a:lnTo>
                  <a:lnTo>
                    <a:pt x="1025840" y="96108"/>
                  </a:lnTo>
                  <a:lnTo>
                    <a:pt x="1025840" y="0"/>
                  </a:lnTo>
                  <a:lnTo>
                    <a:pt x="1016719" y="0"/>
                  </a:lnTo>
                  <a:lnTo>
                    <a:pt x="1016719" y="96108"/>
                  </a:lnTo>
                  <a:lnTo>
                    <a:pt x="896930" y="96108"/>
                  </a:lnTo>
                  <a:lnTo>
                    <a:pt x="896930" y="0"/>
                  </a:lnTo>
                  <a:lnTo>
                    <a:pt x="889038" y="0"/>
                  </a:lnTo>
                  <a:lnTo>
                    <a:pt x="889038" y="96108"/>
                  </a:lnTo>
                  <a:lnTo>
                    <a:pt x="768108" y="96108"/>
                  </a:lnTo>
                  <a:lnTo>
                    <a:pt x="768108" y="0"/>
                  </a:lnTo>
                  <a:lnTo>
                    <a:pt x="760216" y="0"/>
                  </a:lnTo>
                  <a:lnTo>
                    <a:pt x="760216" y="96108"/>
                  </a:lnTo>
                  <a:lnTo>
                    <a:pt x="639199" y="96108"/>
                  </a:lnTo>
                  <a:lnTo>
                    <a:pt x="639199" y="0"/>
                  </a:lnTo>
                  <a:lnTo>
                    <a:pt x="631306" y="0"/>
                  </a:lnTo>
                  <a:lnTo>
                    <a:pt x="631306" y="96108"/>
                  </a:lnTo>
                  <a:lnTo>
                    <a:pt x="510289" y="96108"/>
                  </a:lnTo>
                  <a:lnTo>
                    <a:pt x="510289" y="0"/>
                  </a:lnTo>
                  <a:lnTo>
                    <a:pt x="502397" y="0"/>
                  </a:lnTo>
                  <a:lnTo>
                    <a:pt x="502397" y="96108"/>
                  </a:lnTo>
                  <a:lnTo>
                    <a:pt x="382783" y="96108"/>
                  </a:lnTo>
                  <a:lnTo>
                    <a:pt x="382783" y="0"/>
                  </a:lnTo>
                  <a:lnTo>
                    <a:pt x="374890" y="0"/>
                  </a:lnTo>
                  <a:lnTo>
                    <a:pt x="374890" y="96108"/>
                  </a:lnTo>
                  <a:lnTo>
                    <a:pt x="253873" y="96108"/>
                  </a:lnTo>
                  <a:lnTo>
                    <a:pt x="253873" y="0"/>
                  </a:lnTo>
                  <a:lnTo>
                    <a:pt x="245981" y="0"/>
                  </a:lnTo>
                  <a:lnTo>
                    <a:pt x="245981" y="96108"/>
                  </a:lnTo>
                  <a:lnTo>
                    <a:pt x="125051" y="96108"/>
                  </a:lnTo>
                  <a:lnTo>
                    <a:pt x="125051" y="0"/>
                  </a:lnTo>
                  <a:close/>
                </a:path>
              </a:pathLst>
            </a:custGeom>
            <a:solidFill>
              <a:srgbClr val="ADB0B8">
                <a:alpha val="51000"/>
              </a:srgbClr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" name="Google Shape;62;p11"/>
          <p:cNvSpPr>
            <a:extLst>
              <a:ext uri="smNativeData">
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up+V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p+VAAAAAAEAAAAAAAAAAAAAAAAAAAAAAAAAAAAAAAAAAAAAAAAAAAAAAAJ/f38AAAAAA8zMzADAwP8Af39/AAAAAAAAAAAAAAAAAAAAAAAAAAAAIQAAABgAAAAUAAAAAgIAAL0GAAA+NgAAqhkAABAAAAAmAAAACAAAAP//////////"/>
              </a:ext>
            </a:extLst>
          </p:cNvSpPr>
          <p:nvPr/>
        </p:nvSpPr>
        <p:spPr>
          <a:xfrm rot="21281237">
            <a:off x="326390" y="1095375"/>
            <a:ext cx="8491220" cy="3076575"/>
          </a:xfrm>
          <a:custGeom>
            <a:avLst/>
            <a:gdLst/>
            <a:ahLst/>
            <a:cxnLst/>
            <a:rect l="0" t="0" r="8491220" b="3076575"/>
            <a:pathLst>
              <a:path w="8491220" h="3076575">
                <a:moveTo>
                  <a:pt x="247" y="0"/>
                </a:moveTo>
                <a:lnTo>
                  <a:pt x="247" y="289147"/>
                </a:lnTo>
                <a:lnTo>
                  <a:pt x="218953" y="318803"/>
                </a:lnTo>
                <a:cubicBezTo>
                  <a:pt x="244654" y="266905"/>
                  <a:pt x="296550" y="233541"/>
                  <a:pt x="355860" y="233541"/>
                </a:cubicBezTo>
                <a:cubicBezTo>
                  <a:pt x="441366" y="233541"/>
                  <a:pt x="511549" y="303975"/>
                  <a:pt x="511549" y="389236"/>
                </a:cubicBezTo>
                <a:cubicBezTo>
                  <a:pt x="511549" y="474497"/>
                  <a:pt x="441366" y="544683"/>
                  <a:pt x="355860" y="544683"/>
                </a:cubicBezTo>
                <a:cubicBezTo>
                  <a:pt x="293090" y="544683"/>
                  <a:pt x="237240" y="507613"/>
                  <a:pt x="214999" y="452255"/>
                </a:cubicBezTo>
                <a:lnTo>
                  <a:pt x="181884" y="452255"/>
                </a:lnTo>
                <a:cubicBezTo>
                  <a:pt x="164832" y="452255"/>
                  <a:pt x="153959" y="452255"/>
                  <a:pt x="147287" y="452255"/>
                </a:cubicBezTo>
                <a:cubicBezTo>
                  <a:pt x="111701" y="452255"/>
                  <a:pt x="194982" y="454974"/>
                  <a:pt x="107747" y="489325"/>
                </a:cubicBezTo>
                <a:cubicBezTo>
                  <a:pt x="73149" y="502918"/>
                  <a:pt x="54120" y="507366"/>
                  <a:pt x="44235" y="507366"/>
                </a:cubicBezTo>
                <a:cubicBezTo>
                  <a:pt x="24713" y="507366"/>
                  <a:pt x="41023" y="489325"/>
                  <a:pt x="41023" y="489325"/>
                </a:cubicBezTo>
                <a:lnTo>
                  <a:pt x="247" y="489325"/>
                </a:lnTo>
                <a:lnTo>
                  <a:pt x="247" y="841245"/>
                </a:lnTo>
                <a:lnTo>
                  <a:pt x="218953" y="867441"/>
                </a:lnTo>
                <a:cubicBezTo>
                  <a:pt x="244654" y="819003"/>
                  <a:pt x="296550" y="785886"/>
                  <a:pt x="355860" y="785886"/>
                </a:cubicBezTo>
                <a:cubicBezTo>
                  <a:pt x="441366" y="785886"/>
                  <a:pt x="511549" y="856073"/>
                  <a:pt x="511549" y="941581"/>
                </a:cubicBezTo>
                <a:cubicBezTo>
                  <a:pt x="511549" y="1026595"/>
                  <a:pt x="441366" y="1097276"/>
                  <a:pt x="355860" y="1097276"/>
                </a:cubicBezTo>
                <a:cubicBezTo>
                  <a:pt x="293090" y="1097276"/>
                  <a:pt x="237240" y="1056252"/>
                  <a:pt x="214999" y="1004353"/>
                </a:cubicBezTo>
                <a:lnTo>
                  <a:pt x="181884" y="1004353"/>
                </a:lnTo>
                <a:cubicBezTo>
                  <a:pt x="165821" y="1004353"/>
                  <a:pt x="155195" y="1004353"/>
                  <a:pt x="148522" y="1004353"/>
                </a:cubicBezTo>
                <a:cubicBezTo>
                  <a:pt x="109724" y="1004353"/>
                  <a:pt x="195970" y="1006825"/>
                  <a:pt x="107747" y="1041423"/>
                </a:cubicBezTo>
                <a:cubicBezTo>
                  <a:pt x="73149" y="1055016"/>
                  <a:pt x="54120" y="1059711"/>
                  <a:pt x="44235" y="1059711"/>
                </a:cubicBezTo>
                <a:cubicBezTo>
                  <a:pt x="24713" y="1059711"/>
                  <a:pt x="41023" y="1041423"/>
                  <a:pt x="41023" y="1041423"/>
                </a:cubicBezTo>
                <a:lnTo>
                  <a:pt x="247" y="1041423"/>
                </a:lnTo>
                <a:lnTo>
                  <a:pt x="247" y="1393590"/>
                </a:lnTo>
                <a:lnTo>
                  <a:pt x="218953" y="1419539"/>
                </a:lnTo>
                <a:cubicBezTo>
                  <a:pt x="244654" y="1371348"/>
                  <a:pt x="296550" y="1337985"/>
                  <a:pt x="355860" y="1337985"/>
                </a:cubicBezTo>
                <a:cubicBezTo>
                  <a:pt x="441366" y="1337985"/>
                  <a:pt x="511549" y="1404711"/>
                  <a:pt x="511549" y="1489972"/>
                </a:cubicBezTo>
                <a:cubicBezTo>
                  <a:pt x="511549" y="1578941"/>
                  <a:pt x="441366" y="1645666"/>
                  <a:pt x="355860" y="1645666"/>
                </a:cubicBezTo>
                <a:cubicBezTo>
                  <a:pt x="293090" y="1645666"/>
                  <a:pt x="237240" y="1608597"/>
                  <a:pt x="214999" y="1552990"/>
                </a:cubicBezTo>
                <a:lnTo>
                  <a:pt x="181884" y="1552990"/>
                </a:lnTo>
                <a:cubicBezTo>
                  <a:pt x="165821" y="1552990"/>
                  <a:pt x="155195" y="1552743"/>
                  <a:pt x="148522" y="1552743"/>
                </a:cubicBezTo>
                <a:cubicBezTo>
                  <a:pt x="109724" y="1552743"/>
                  <a:pt x="195970" y="1555463"/>
                  <a:pt x="107747" y="1590062"/>
                </a:cubicBezTo>
                <a:cubicBezTo>
                  <a:pt x="73149" y="1603654"/>
                  <a:pt x="54120" y="1608102"/>
                  <a:pt x="44235" y="1608102"/>
                </a:cubicBezTo>
                <a:cubicBezTo>
                  <a:pt x="24713" y="1608102"/>
                  <a:pt x="41023" y="1590062"/>
                  <a:pt x="41023" y="1590062"/>
                </a:cubicBezTo>
                <a:lnTo>
                  <a:pt x="247" y="1590062"/>
                </a:lnTo>
                <a:lnTo>
                  <a:pt x="247" y="1942228"/>
                </a:lnTo>
                <a:lnTo>
                  <a:pt x="218953" y="1971884"/>
                </a:lnTo>
                <a:cubicBezTo>
                  <a:pt x="244654" y="1919986"/>
                  <a:pt x="296550" y="1886376"/>
                  <a:pt x="355860" y="1886376"/>
                </a:cubicBezTo>
                <a:cubicBezTo>
                  <a:pt x="441366" y="1886376"/>
                  <a:pt x="511549" y="1957056"/>
                  <a:pt x="511549" y="2042070"/>
                </a:cubicBezTo>
                <a:cubicBezTo>
                  <a:pt x="511549" y="2127579"/>
                  <a:pt x="441366" y="2197765"/>
                  <a:pt x="355860" y="2197765"/>
                </a:cubicBezTo>
                <a:cubicBezTo>
                  <a:pt x="293090" y="2197765"/>
                  <a:pt x="237240" y="2160695"/>
                  <a:pt x="214999" y="2105337"/>
                </a:cubicBezTo>
                <a:lnTo>
                  <a:pt x="181884" y="2105337"/>
                </a:lnTo>
                <a:cubicBezTo>
                  <a:pt x="164832" y="2105337"/>
                  <a:pt x="153959" y="2105090"/>
                  <a:pt x="147287" y="2105090"/>
                </a:cubicBezTo>
                <a:cubicBezTo>
                  <a:pt x="111701" y="2105090"/>
                  <a:pt x="194982" y="2107808"/>
                  <a:pt x="107747" y="2142407"/>
                </a:cubicBezTo>
                <a:cubicBezTo>
                  <a:pt x="73149" y="2155999"/>
                  <a:pt x="54120" y="2160448"/>
                  <a:pt x="44235" y="2160448"/>
                </a:cubicBezTo>
                <a:cubicBezTo>
                  <a:pt x="24713" y="2160448"/>
                  <a:pt x="41023" y="2142407"/>
                  <a:pt x="41023" y="2142407"/>
                </a:cubicBezTo>
                <a:lnTo>
                  <a:pt x="247" y="2142407"/>
                </a:lnTo>
                <a:lnTo>
                  <a:pt x="247" y="2494326"/>
                </a:lnTo>
                <a:lnTo>
                  <a:pt x="218953" y="2520275"/>
                </a:lnTo>
                <a:cubicBezTo>
                  <a:pt x="244654" y="2472084"/>
                  <a:pt x="296550" y="2438968"/>
                  <a:pt x="355860" y="2438968"/>
                </a:cubicBezTo>
                <a:cubicBezTo>
                  <a:pt x="441366" y="2438968"/>
                  <a:pt x="511549" y="2509154"/>
                  <a:pt x="511549" y="2594415"/>
                </a:cubicBezTo>
                <a:cubicBezTo>
                  <a:pt x="511549" y="2679677"/>
                  <a:pt x="441366" y="2750110"/>
                  <a:pt x="355860" y="2750110"/>
                </a:cubicBezTo>
                <a:cubicBezTo>
                  <a:pt x="293090" y="2750110"/>
                  <a:pt x="237240" y="2709333"/>
                  <a:pt x="214999" y="2657435"/>
                </a:cubicBezTo>
                <a:lnTo>
                  <a:pt x="181884" y="2657435"/>
                </a:lnTo>
                <a:cubicBezTo>
                  <a:pt x="165821" y="2657435"/>
                  <a:pt x="155195" y="2657188"/>
                  <a:pt x="148522" y="2657188"/>
                </a:cubicBezTo>
                <a:cubicBezTo>
                  <a:pt x="109724" y="2657188"/>
                  <a:pt x="195970" y="2659906"/>
                  <a:pt x="107747" y="2694505"/>
                </a:cubicBezTo>
                <a:cubicBezTo>
                  <a:pt x="73149" y="2708097"/>
                  <a:pt x="54120" y="2712546"/>
                  <a:pt x="44235" y="2712546"/>
                </a:cubicBezTo>
                <a:cubicBezTo>
                  <a:pt x="24713" y="2712546"/>
                  <a:pt x="41023" y="2694505"/>
                  <a:pt x="41023" y="2694505"/>
                </a:cubicBezTo>
                <a:lnTo>
                  <a:pt x="247" y="2694505"/>
                </a:lnTo>
                <a:lnTo>
                  <a:pt x="247" y="3027889"/>
                </a:lnTo>
                <a:cubicBezTo>
                  <a:pt x="33609" y="3020475"/>
                  <a:pt x="70678" y="3002187"/>
                  <a:pt x="129988" y="3002187"/>
                </a:cubicBezTo>
                <a:cubicBezTo>
                  <a:pt x="248608" y="3002187"/>
                  <a:pt x="248608" y="2920633"/>
                  <a:pt x="370688" y="2920633"/>
                </a:cubicBezTo>
                <a:cubicBezTo>
                  <a:pt x="493262" y="2920633"/>
                  <a:pt x="493262" y="2924340"/>
                  <a:pt x="615342" y="2924340"/>
                </a:cubicBezTo>
                <a:cubicBezTo>
                  <a:pt x="733962" y="2924340"/>
                  <a:pt x="733962" y="2975991"/>
                  <a:pt x="856536" y="2975991"/>
                </a:cubicBezTo>
                <a:cubicBezTo>
                  <a:pt x="978616" y="2975991"/>
                  <a:pt x="978616" y="3009601"/>
                  <a:pt x="1100943" y="3009601"/>
                </a:cubicBezTo>
                <a:cubicBezTo>
                  <a:pt x="1219563" y="3009601"/>
                  <a:pt x="1219563" y="2979945"/>
                  <a:pt x="1341890" y="2979945"/>
                </a:cubicBezTo>
                <a:cubicBezTo>
                  <a:pt x="1464216" y="2979945"/>
                  <a:pt x="1464216" y="3027889"/>
                  <a:pt x="1586296" y="3027889"/>
                </a:cubicBezTo>
                <a:cubicBezTo>
                  <a:pt x="1704916" y="3027889"/>
                  <a:pt x="1704916" y="2950289"/>
                  <a:pt x="1827490" y="2950289"/>
                </a:cubicBezTo>
                <a:cubicBezTo>
                  <a:pt x="1949570" y="2950289"/>
                  <a:pt x="1949570" y="3020475"/>
                  <a:pt x="2068190" y="3020475"/>
                </a:cubicBezTo>
                <a:cubicBezTo>
                  <a:pt x="2190517" y="3020475"/>
                  <a:pt x="2190517" y="2998233"/>
                  <a:pt x="2312844" y="2998233"/>
                </a:cubicBezTo>
                <a:cubicBezTo>
                  <a:pt x="2435171" y="2998233"/>
                  <a:pt x="2435171" y="3061499"/>
                  <a:pt x="2553791" y="3061499"/>
                </a:cubicBezTo>
                <a:cubicBezTo>
                  <a:pt x="2675871" y="3061499"/>
                  <a:pt x="2675871" y="2935461"/>
                  <a:pt x="2798445" y="2935461"/>
                </a:cubicBezTo>
                <a:cubicBezTo>
                  <a:pt x="2920525" y="2935461"/>
                  <a:pt x="2920525" y="3039257"/>
                  <a:pt x="3039145" y="3039257"/>
                </a:cubicBezTo>
                <a:cubicBezTo>
                  <a:pt x="3161719" y="3039257"/>
                  <a:pt x="3161719" y="3076327"/>
                  <a:pt x="3283799" y="3076327"/>
                </a:cubicBezTo>
                <a:cubicBezTo>
                  <a:pt x="3402419" y="3076327"/>
                  <a:pt x="3402419" y="2968577"/>
                  <a:pt x="3524746" y="2968577"/>
                </a:cubicBezTo>
                <a:cubicBezTo>
                  <a:pt x="3647073" y="2968577"/>
                  <a:pt x="3647073" y="3017015"/>
                  <a:pt x="3769400" y="3017015"/>
                </a:cubicBezTo>
                <a:cubicBezTo>
                  <a:pt x="3888020" y="3017015"/>
                  <a:pt x="3888020" y="3046671"/>
                  <a:pt x="4010100" y="3046671"/>
                </a:cubicBezTo>
                <a:cubicBezTo>
                  <a:pt x="4132674" y="3046671"/>
                  <a:pt x="4132674" y="3050131"/>
                  <a:pt x="4254754" y="3050131"/>
                </a:cubicBezTo>
                <a:cubicBezTo>
                  <a:pt x="4373374" y="3050131"/>
                  <a:pt x="4373374" y="3017015"/>
                  <a:pt x="4495948" y="3017015"/>
                </a:cubicBezTo>
                <a:cubicBezTo>
                  <a:pt x="4618028" y="3017015"/>
                  <a:pt x="4618028" y="2953996"/>
                  <a:pt x="4736648" y="2953996"/>
                </a:cubicBezTo>
                <a:cubicBezTo>
                  <a:pt x="4858975" y="2953996"/>
                  <a:pt x="4858975" y="3024429"/>
                  <a:pt x="4981302" y="3024429"/>
                </a:cubicBezTo>
                <a:cubicBezTo>
                  <a:pt x="5103629" y="3024429"/>
                  <a:pt x="5103629" y="2972531"/>
                  <a:pt x="5222249" y="2972531"/>
                </a:cubicBezTo>
                <a:cubicBezTo>
                  <a:pt x="5344328" y="2972531"/>
                  <a:pt x="5344328" y="2950289"/>
                  <a:pt x="5466902" y="2950289"/>
                </a:cubicBezTo>
                <a:cubicBezTo>
                  <a:pt x="5585523" y="2950289"/>
                  <a:pt x="5585523" y="3005647"/>
                  <a:pt x="5707602" y="3005647"/>
                </a:cubicBezTo>
                <a:cubicBezTo>
                  <a:pt x="5830176" y="3005647"/>
                  <a:pt x="5830176" y="3042717"/>
                  <a:pt x="5952256" y="3042717"/>
                </a:cubicBezTo>
                <a:cubicBezTo>
                  <a:pt x="6070876" y="3042717"/>
                  <a:pt x="6070876" y="3005647"/>
                  <a:pt x="6193203" y="3005647"/>
                </a:cubicBezTo>
                <a:cubicBezTo>
                  <a:pt x="6315530" y="3005647"/>
                  <a:pt x="6315530" y="2990819"/>
                  <a:pt x="6434150" y="2990819"/>
                </a:cubicBezTo>
                <a:cubicBezTo>
                  <a:pt x="6556477" y="2990819"/>
                  <a:pt x="6556477" y="3057545"/>
                  <a:pt x="6678557" y="3057545"/>
                </a:cubicBezTo>
                <a:cubicBezTo>
                  <a:pt x="6801131" y="3057545"/>
                  <a:pt x="6801131" y="2928047"/>
                  <a:pt x="6919751" y="2928047"/>
                </a:cubicBezTo>
                <a:cubicBezTo>
                  <a:pt x="7041831" y="2928047"/>
                  <a:pt x="7041831" y="3024429"/>
                  <a:pt x="7164405" y="3024429"/>
                </a:cubicBezTo>
                <a:cubicBezTo>
                  <a:pt x="7282778" y="3024429"/>
                  <a:pt x="7282778" y="2968577"/>
                  <a:pt x="7405105" y="2968577"/>
                </a:cubicBezTo>
                <a:cubicBezTo>
                  <a:pt x="7527432" y="2968577"/>
                  <a:pt x="7527432" y="3072373"/>
                  <a:pt x="7646052" y="3072373"/>
                </a:cubicBezTo>
                <a:cubicBezTo>
                  <a:pt x="7768132" y="3072373"/>
                  <a:pt x="7768132" y="3031843"/>
                  <a:pt x="7890706" y="3031843"/>
                </a:cubicBezTo>
                <a:cubicBezTo>
                  <a:pt x="8012786" y="3031843"/>
                  <a:pt x="8012786" y="2968577"/>
                  <a:pt x="8131406" y="2968577"/>
                </a:cubicBezTo>
                <a:cubicBezTo>
                  <a:pt x="8226055" y="2968577"/>
                  <a:pt x="8285118" y="3055074"/>
                  <a:pt x="8346405" y="3055074"/>
                </a:cubicBezTo>
                <a:cubicBezTo>
                  <a:pt x="8364445" y="3055074"/>
                  <a:pt x="8382732" y="3047413"/>
                  <a:pt x="8402255" y="3027889"/>
                </a:cubicBezTo>
                <a:cubicBezTo>
                  <a:pt x="8490973" y="2942875"/>
                  <a:pt x="8461565" y="2883563"/>
                  <a:pt x="8420542" y="2742696"/>
                </a:cubicBezTo>
                <a:cubicBezTo>
                  <a:pt x="8390887" y="2624072"/>
                  <a:pt x="8350359" y="2631486"/>
                  <a:pt x="8350359" y="2512861"/>
                </a:cubicBezTo>
                <a:cubicBezTo>
                  <a:pt x="8350359" y="2390530"/>
                  <a:pt x="8372600" y="2390530"/>
                  <a:pt x="8372600" y="2268445"/>
                </a:cubicBezTo>
                <a:cubicBezTo>
                  <a:pt x="8372600" y="2145867"/>
                  <a:pt x="8402255" y="2145867"/>
                  <a:pt x="8402255" y="2023782"/>
                </a:cubicBezTo>
                <a:cubicBezTo>
                  <a:pt x="8402255" y="1901204"/>
                  <a:pt x="8298462" y="1901204"/>
                  <a:pt x="8298462" y="1782579"/>
                </a:cubicBezTo>
                <a:cubicBezTo>
                  <a:pt x="8298462" y="1660495"/>
                  <a:pt x="8417082" y="1660495"/>
                  <a:pt x="8417082" y="1538163"/>
                </a:cubicBezTo>
                <a:cubicBezTo>
                  <a:pt x="8417082" y="1415832"/>
                  <a:pt x="8294508" y="1415832"/>
                  <a:pt x="8294508" y="1293500"/>
                </a:cubicBezTo>
                <a:cubicBezTo>
                  <a:pt x="8294508" y="1174876"/>
                  <a:pt x="8417082" y="1174876"/>
                  <a:pt x="8417082" y="1052792"/>
                </a:cubicBezTo>
                <a:cubicBezTo>
                  <a:pt x="8417082" y="930212"/>
                  <a:pt x="8361232" y="930212"/>
                  <a:pt x="8361232" y="808127"/>
                </a:cubicBezTo>
                <a:cubicBezTo>
                  <a:pt x="8361232" y="685550"/>
                  <a:pt x="8346405" y="685550"/>
                  <a:pt x="8346405" y="566926"/>
                </a:cubicBezTo>
                <a:cubicBezTo>
                  <a:pt x="8346405" y="444841"/>
                  <a:pt x="8435370" y="444841"/>
                  <a:pt x="8435370" y="322510"/>
                </a:cubicBezTo>
                <a:cubicBezTo>
                  <a:pt x="8435370" y="200178"/>
                  <a:pt x="8479852" y="144573"/>
                  <a:pt x="8394841" y="59312"/>
                </a:cubicBezTo>
                <a:cubicBezTo>
                  <a:pt x="8368399" y="33115"/>
                  <a:pt x="8345169" y="24219"/>
                  <a:pt x="8321692" y="24219"/>
                </a:cubicBezTo>
                <a:cubicBezTo>
                  <a:pt x="8269054" y="24219"/>
                  <a:pt x="8216417" y="70433"/>
                  <a:pt x="8131406" y="70433"/>
                </a:cubicBezTo>
                <a:cubicBezTo>
                  <a:pt x="8009326" y="70433"/>
                  <a:pt x="8009326" y="33363"/>
                  <a:pt x="7890706" y="33363"/>
                </a:cubicBezTo>
                <a:cubicBezTo>
                  <a:pt x="7768132" y="33363"/>
                  <a:pt x="7768132" y="148280"/>
                  <a:pt x="7646052" y="148280"/>
                </a:cubicBezTo>
                <a:cubicBezTo>
                  <a:pt x="7523725" y="148280"/>
                  <a:pt x="7523725" y="88968"/>
                  <a:pt x="7405105" y="88968"/>
                </a:cubicBezTo>
                <a:cubicBezTo>
                  <a:pt x="7282778" y="88968"/>
                  <a:pt x="7282778" y="25949"/>
                  <a:pt x="7160451" y="25949"/>
                </a:cubicBezTo>
                <a:lnTo>
                  <a:pt x="6919751" y="25949"/>
                </a:lnTo>
                <a:cubicBezTo>
                  <a:pt x="6797177" y="25949"/>
                  <a:pt x="6797177" y="133452"/>
                  <a:pt x="6675097" y="133452"/>
                </a:cubicBezTo>
                <a:cubicBezTo>
                  <a:pt x="6552523" y="133452"/>
                  <a:pt x="6552523" y="3707"/>
                  <a:pt x="6434150" y="3707"/>
                </a:cubicBezTo>
                <a:cubicBezTo>
                  <a:pt x="6311823" y="3707"/>
                  <a:pt x="6311823" y="44484"/>
                  <a:pt x="6189496" y="44484"/>
                </a:cubicBezTo>
                <a:cubicBezTo>
                  <a:pt x="6070876" y="44484"/>
                  <a:pt x="6070876" y="148280"/>
                  <a:pt x="5948549" y="148280"/>
                </a:cubicBezTo>
                <a:cubicBezTo>
                  <a:pt x="5826222" y="148280"/>
                  <a:pt x="5826222" y="144573"/>
                  <a:pt x="5704143" y="144573"/>
                </a:cubicBezTo>
                <a:cubicBezTo>
                  <a:pt x="5585523" y="144573"/>
                  <a:pt x="5585523" y="155694"/>
                  <a:pt x="5462948" y="155694"/>
                </a:cubicBezTo>
                <a:cubicBezTo>
                  <a:pt x="5340869" y="155694"/>
                  <a:pt x="5340869" y="14828"/>
                  <a:pt x="5218295" y="14828"/>
                </a:cubicBezTo>
                <a:cubicBezTo>
                  <a:pt x="5099922" y="14828"/>
                  <a:pt x="5099922" y="122331"/>
                  <a:pt x="4977595" y="122331"/>
                </a:cubicBezTo>
                <a:cubicBezTo>
                  <a:pt x="4855268" y="122331"/>
                  <a:pt x="4855268" y="70433"/>
                  <a:pt x="4732941" y="70433"/>
                </a:cubicBezTo>
                <a:cubicBezTo>
                  <a:pt x="4614568" y="70433"/>
                  <a:pt x="4614568" y="63019"/>
                  <a:pt x="4491994" y="63019"/>
                </a:cubicBezTo>
                <a:cubicBezTo>
                  <a:pt x="4369914" y="63019"/>
                  <a:pt x="4369914" y="88968"/>
                  <a:pt x="4251294" y="88968"/>
                </a:cubicBezTo>
                <a:cubicBezTo>
                  <a:pt x="4128720" y="88968"/>
                  <a:pt x="4128720" y="144573"/>
                  <a:pt x="4006640" y="144573"/>
                </a:cubicBezTo>
                <a:cubicBezTo>
                  <a:pt x="3884313" y="144573"/>
                  <a:pt x="3884313" y="111210"/>
                  <a:pt x="3765693" y="111210"/>
                </a:cubicBezTo>
                <a:cubicBezTo>
                  <a:pt x="3643366" y="111210"/>
                  <a:pt x="3643366" y="25949"/>
                  <a:pt x="3521039" y="25949"/>
                </a:cubicBezTo>
                <a:cubicBezTo>
                  <a:pt x="3402419" y="25949"/>
                  <a:pt x="3402419" y="48191"/>
                  <a:pt x="3280339" y="48191"/>
                </a:cubicBezTo>
                <a:cubicBezTo>
                  <a:pt x="3157765" y="48191"/>
                  <a:pt x="3157765" y="159401"/>
                  <a:pt x="3035685" y="159401"/>
                </a:cubicBezTo>
                <a:cubicBezTo>
                  <a:pt x="2917065" y="159401"/>
                  <a:pt x="2917065" y="151987"/>
                  <a:pt x="2794491" y="151987"/>
                </a:cubicBezTo>
                <a:cubicBezTo>
                  <a:pt x="2672411" y="151987"/>
                  <a:pt x="2672411" y="51898"/>
                  <a:pt x="2553791" y="51898"/>
                </a:cubicBezTo>
                <a:cubicBezTo>
                  <a:pt x="2431464" y="51898"/>
                  <a:pt x="2431464" y="11121"/>
                  <a:pt x="2309137" y="11121"/>
                </a:cubicBezTo>
                <a:cubicBezTo>
                  <a:pt x="2186810" y="11121"/>
                  <a:pt x="2186810" y="29656"/>
                  <a:pt x="2068190" y="29656"/>
                </a:cubicBezTo>
                <a:cubicBezTo>
                  <a:pt x="1946111" y="29656"/>
                  <a:pt x="1946111" y="14828"/>
                  <a:pt x="1823536" y="14828"/>
                </a:cubicBezTo>
                <a:cubicBezTo>
                  <a:pt x="1704916" y="14828"/>
                  <a:pt x="1704916" y="29656"/>
                  <a:pt x="1582837" y="29656"/>
                </a:cubicBezTo>
                <a:cubicBezTo>
                  <a:pt x="1460262" y="29656"/>
                  <a:pt x="1460262" y="155694"/>
                  <a:pt x="1338183" y="155694"/>
                </a:cubicBezTo>
                <a:cubicBezTo>
                  <a:pt x="1219563" y="155694"/>
                  <a:pt x="1219563" y="74140"/>
                  <a:pt x="1097236" y="74140"/>
                </a:cubicBezTo>
                <a:cubicBezTo>
                  <a:pt x="974909" y="74140"/>
                  <a:pt x="974909" y="118624"/>
                  <a:pt x="856536" y="118624"/>
                </a:cubicBezTo>
                <a:cubicBezTo>
                  <a:pt x="733962" y="118624"/>
                  <a:pt x="733962" y="63019"/>
                  <a:pt x="611882" y="63019"/>
                </a:cubicBezTo>
                <a:cubicBezTo>
                  <a:pt x="493262" y="63019"/>
                  <a:pt x="493262" y="0"/>
                  <a:pt x="370688" y="0"/>
                </a:cubicBezTo>
                <a:cubicBezTo>
                  <a:pt x="248608" y="0"/>
                  <a:pt x="248608" y="14828"/>
                  <a:pt x="126034" y="14828"/>
                </a:cubicBezTo>
                <a:cubicBezTo>
                  <a:pt x="78092" y="14828"/>
                  <a:pt x="37316" y="7414"/>
                  <a:pt x="247" y="0"/>
                </a:cubicBezTo>
                <a:close/>
              </a:path>
            </a:pathLst>
          </a:custGeom>
          <a:solidFill>
            <a:srgbClr val="BA9F95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63;p11"/>
          <p:cNvSpPr>
            <a:extLst>
              <a:ext uri="smNativeData">
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nHhr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HhrAAAAAAEAAAAAAAAAAAAAAAAAAAAAAAAAAAAAAAAAAAAAAAAAAAAAAAJ/f38AAAAAA8zMzADAwP8Af39/AAAAAAAAAAAAAAAAAAAAAAAAAAAAIQAAABgAAAAUAAAA5gcAAKQEAAD2CAAANwcAABAAAAAmAAAACAAAAP//////////"/>
              </a:ext>
            </a:extLst>
          </p:cNvSpPr>
          <p:nvPr/>
        </p:nvSpPr>
        <p:spPr>
          <a:xfrm rot="21224409">
            <a:off x="1283970" y="754380"/>
            <a:ext cx="172720" cy="418465"/>
          </a:xfrm>
          <a:custGeom>
            <a:avLst/>
            <a:gdLst/>
            <a:ahLst/>
            <a:cxnLst/>
            <a:rect l="0" t="0" r="172720" b="418465"/>
            <a:pathLst>
              <a:path w="172720" h="418465">
                <a:moveTo>
                  <a:pt x="86330" y="59"/>
                </a:moveTo>
                <a:cubicBezTo>
                  <a:pt x="38270" y="59"/>
                  <a:pt x="59" y="39157"/>
                  <a:pt x="59" y="86192"/>
                </a:cubicBezTo>
                <a:lnTo>
                  <a:pt x="59" y="97744"/>
                </a:lnTo>
                <a:lnTo>
                  <a:pt x="18690" y="97744"/>
                </a:lnTo>
                <a:lnTo>
                  <a:pt x="18690" y="86192"/>
                </a:lnTo>
                <a:cubicBezTo>
                  <a:pt x="18690" y="49820"/>
                  <a:pt x="48950" y="19608"/>
                  <a:pt x="86330" y="19608"/>
                </a:cubicBezTo>
                <a:cubicBezTo>
                  <a:pt x="122820" y="19608"/>
                  <a:pt x="153081" y="49820"/>
                  <a:pt x="153081" y="86192"/>
                </a:cubicBezTo>
                <a:lnTo>
                  <a:pt x="153081" y="364320"/>
                </a:lnTo>
                <a:cubicBezTo>
                  <a:pt x="153081" y="383869"/>
                  <a:pt x="137061" y="398916"/>
                  <a:pt x="118370" y="398916"/>
                </a:cubicBezTo>
                <a:lnTo>
                  <a:pt x="109470" y="398916"/>
                </a:lnTo>
                <a:cubicBezTo>
                  <a:pt x="89890" y="398916"/>
                  <a:pt x="74820" y="383869"/>
                  <a:pt x="74820" y="364320"/>
                </a:cubicBezTo>
                <a:lnTo>
                  <a:pt x="74820" y="125290"/>
                </a:lnTo>
                <a:cubicBezTo>
                  <a:pt x="74820" y="119959"/>
                  <a:pt x="70310" y="115516"/>
                  <a:pt x="64970" y="115516"/>
                </a:cubicBezTo>
                <a:cubicBezTo>
                  <a:pt x="59630" y="115516"/>
                  <a:pt x="55240" y="119959"/>
                  <a:pt x="55240" y="125290"/>
                </a:cubicBezTo>
                <a:lnTo>
                  <a:pt x="55240" y="364320"/>
                </a:lnTo>
                <a:cubicBezTo>
                  <a:pt x="55240" y="394473"/>
                  <a:pt x="79210" y="418465"/>
                  <a:pt x="109470" y="418465"/>
                </a:cubicBezTo>
                <a:lnTo>
                  <a:pt x="118370" y="418465"/>
                </a:lnTo>
                <a:cubicBezTo>
                  <a:pt x="147741" y="418465"/>
                  <a:pt x="172661" y="394473"/>
                  <a:pt x="172661" y="364320"/>
                </a:cubicBezTo>
                <a:lnTo>
                  <a:pt x="172661" y="86192"/>
                </a:lnTo>
                <a:cubicBezTo>
                  <a:pt x="172661" y="39157"/>
                  <a:pt x="133501" y="59"/>
                  <a:pt x="86330" y="59"/>
                </a:cubicBezTo>
                <a:close/>
              </a:path>
            </a:pathLst>
          </a:custGeom>
          <a:solidFill>
            <a:srgbClr val="9C786B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" name="Google Shape;64;p1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gcAAJYJAABaMAAA4hIAABAAAAAmAAAACAAAAL2wAAAAAAAA"/>
              </a:ext>
            </a:extLst>
          </p:cNvSpPr>
          <p:nvPr>
            <p:ph type="title"/>
          </p:nvPr>
        </p:nvSpPr>
        <p:spPr>
          <a:xfrm>
            <a:off x="1283970" y="1558290"/>
            <a:ext cx="6576060" cy="151130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10000" cap="none">
                <a:solidFill>
                  <a:schemeClr val="accent4"/>
                </a:solidFill>
              </a:defRPr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9600" cap="none"/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9600" cap="none"/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9600" cap="none"/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9600" cap="none"/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9600" cap="none"/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9600" cap="none"/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9600" cap="none"/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9600" cap="none"/>
            </a:lvl9pPr>
          </a:lstStyle>
          <a:p>
            <a:pPr/>
            <a:r>
              <a:t>xx%</a:t>
            </a:r>
          </a:p>
        </p:txBody>
      </p:sp>
      <p:sp>
        <p:nvSpPr>
          <p:cNvPr id="9" name="Google Shape;65;p1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GEAc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gcAAOISAABaMAAAtRYAABAAAAAmAAAACAAAAL2wAAAAAAAA"/>
              </a:ext>
            </a:extLst>
          </p:cNvSpPr>
          <p:nvPr>
            <p:ph type="subTitle" idx="1"/>
          </p:nvPr>
        </p:nvSpPr>
        <p:spPr>
          <a:xfrm>
            <a:off x="1283970" y="3069590"/>
            <a:ext cx="6576060" cy="62166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>
                <a:solidFill>
                  <a:schemeClr val="accent4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FUUAABCNAAAnhoAABAAAAAmAAAACAAAAAEAAAAAAAAA"/>
              </a:ext>
            </a:extLst>
          </p:cNvSpPr>
          <p:nvPr>
            <p:ph type="title"/>
          </p:nvPr>
        </p:nvSpPr>
        <p:spPr>
          <a:xfrm>
            <a:off x="722630" y="3305175"/>
            <a:ext cx="7772400" cy="1021715"/>
          </a:xfr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GkNAABCNAAAVRQAABAAAAAmAAAACAAAAIEAAAAAAAAA"/>
              </a:ext>
            </a:extLst>
          </p:cNvSpPr>
          <p:nvPr>
            <p:ph idx="1"/>
          </p:nvPr>
        </p:nvSpPr>
        <p:spPr>
          <a:xfrm>
            <a:off x="722630" y="2179955"/>
            <a:ext cx="7772400" cy="112522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GIHAACoGwAARBwAABAAAAAmAAAACAAAAAEAAAAAAAAA"/>
              </a:ext>
            </a:extLst>
          </p:cNvSpPr>
          <p:nvPr>
            <p:ph idx="1"/>
          </p:nvPr>
        </p:nvSpPr>
        <p:spPr>
          <a:xfrm>
            <a:off x="457200" y="1200150"/>
            <a:ext cx="4038600" cy="339471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Ik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mBwAAGIHAABwNQAARBwAABAAAAAmAAAACAAAAAEAAAAAAAAA"/>
              </a:ext>
            </a:extLst>
          </p:cNvSpPr>
          <p:nvPr>
            <p:ph idx="2"/>
          </p:nvPr>
        </p:nvSpPr>
        <p:spPr>
          <a:xfrm>
            <a:off x="4648200" y="1200150"/>
            <a:ext cx="4038600" cy="339471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BUHAACqGwAACQoAABAAAAAmAAAACAAAAIEAAAAAAAAA"/>
              </a:ext>
            </a:extLst>
          </p:cNvSpPr>
          <p:nvPr>
            <p:ph idx="1"/>
          </p:nvPr>
        </p:nvSpPr>
        <p:spPr>
          <a:xfrm>
            <a:off x="457200" y="1151255"/>
            <a:ext cx="4039870" cy="48006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L4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AkKAACqGwAARBwAABAAAAAmAAAACAAAAAEAAAAAAAAA"/>
              </a:ext>
            </a:extLst>
          </p:cNvSpPr>
          <p:nvPr>
            <p:ph idx="2"/>
          </p:nvPr>
        </p:nvSpPr>
        <p:spPr>
          <a:xfrm>
            <a:off x="457200" y="1631315"/>
            <a:ext cx="4039870" cy="296354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4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L4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hwAABUHAABwNQAACQoAABAAAAAmAAAACAAAAIEAAAAAAAAA"/>
              </a:ext>
            </a:extLst>
          </p:cNvSpPr>
          <p:nvPr>
            <p:ph idx="3"/>
          </p:nvPr>
        </p:nvSpPr>
        <p:spPr>
          <a:xfrm>
            <a:off x="4646930" y="1151255"/>
            <a:ext cx="4039870" cy="48006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3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K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hwAAAkKAABwNQAARBwAABAAAAAmAAAACAAAAAEAAAAAAAAA"/>
              </a:ext>
            </a:extLst>
          </p:cNvSpPr>
          <p:nvPr>
            <p:ph idx="4"/>
          </p:nvPr>
        </p:nvSpPr>
        <p:spPr>
          <a:xfrm>
            <a:off x="4646930" y="1631315"/>
            <a:ext cx="4039870" cy="296354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sAACYWAADGLAAAwxgAABAAAAAmAAAACAAAAIEAAAAAAAAA"/>
              </a:ext>
            </a:extLst>
          </p:cNvSpPr>
          <p:nvPr>
            <p:ph type="title"/>
          </p:nvPr>
        </p:nvSpPr>
        <p:spPr>
          <a:xfrm>
            <a:off x="1791970" y="3600450"/>
            <a:ext cx="5486400" cy="424815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sAANQCAADGLAAA0BUAABAAAAAmAAAACAAAAAEAAAAAAAAA"/>
              </a:ext>
            </a:extLst>
          </p:cNvSpPr>
          <p:nvPr>
            <p:ph idx="1"/>
          </p:nvPr>
        </p:nvSpPr>
        <p:spPr>
          <a:xfrm>
            <a:off x="1791970" y="459740"/>
            <a:ext cx="5486400" cy="30861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sAAMMYAADGLAAAehwAABAAAAAmAAAACAAAAAEAAAAAAAAA"/>
              </a:ext>
            </a:extLst>
          </p:cNvSpPr>
          <p:nvPr>
            <p:ph idx="2"/>
          </p:nvPr>
        </p:nvSpPr>
        <p:spPr>
          <a:xfrm>
            <a:off x="1791970" y="4025265"/>
            <a:ext cx="5486400" cy="603885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Q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BcHAABVNgAAGxwAABAAAAAmAAAACAAAAAIAAAAAAAAA"/>
              </a:ext>
            </a:extLst>
          </p:cNvSpPr>
          <p:nvPr>
            <p:ph idx="1"/>
          </p:nvPr>
        </p:nvSpPr>
        <p:spPr/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Q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CgAAEQBAABwNQAARBwAABAAAAAmAAAACAAAAIMAAAAAAAAA"/>
              </a:ext>
            </a:extLst>
          </p:cNvSpPr>
          <p:nvPr>
            <p:ph type="title"/>
          </p:nvPr>
        </p:nvSpPr>
        <p:spPr>
          <a:xfrm>
            <a:off x="6629400" y="205740"/>
            <a:ext cx="2057400" cy="4389120"/>
          </a:xfrm>
        </p:spPr>
        <p:txBody>
          <a:bodyPr vert="vert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Q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Obi2f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EQBAADYJwAARBwAABAAAAAmAAAACAAAAAMAAAAAAAAA"/>
              </a:ext>
            </a:extLst>
          </p:cNvSpPr>
          <p:nvPr>
            <p:ph idx="1"/>
          </p:nvPr>
        </p:nvSpPr>
        <p:spPr>
          <a:xfrm>
            <a:off x="457200" y="205740"/>
            <a:ext cx="6019800" cy="4389120"/>
          </a:xfrm>
        </p:spPr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FUUAABCNAAAnhoAABAAAAAmAAAACAAAAAEAAAAAAAAA"/>
              </a:ext>
            </a:extLst>
          </p:cNvSpPr>
          <p:nvPr>
            <p:ph type="title"/>
          </p:nvPr>
        </p:nvSpPr>
        <p:spPr>
          <a:xfrm>
            <a:off x="722630" y="3305175"/>
            <a:ext cx="7772400" cy="1021715"/>
          </a:xfr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GkNAABCNAAAVRQAABAAAAAmAAAACAAAAIEAAAAAAAAA"/>
              </a:ext>
            </a:extLst>
          </p:cNvSpPr>
          <p:nvPr>
            <p:ph idx="1"/>
          </p:nvPr>
        </p:nvSpPr>
        <p:spPr>
          <a:xfrm>
            <a:off x="722630" y="2179955"/>
            <a:ext cx="7772400" cy="112522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GIHAACoGwAARBwAABAAAAAmAAAACAAAAAEAAAAAAAAA"/>
              </a:ext>
            </a:extLst>
          </p:cNvSpPr>
          <p:nvPr>
            <p:ph idx="1"/>
          </p:nvPr>
        </p:nvSpPr>
        <p:spPr>
          <a:xfrm>
            <a:off x="457200" y="1200150"/>
            <a:ext cx="4038600" cy="339471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KyMhf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mBwAAGIHAABwNQAARBwAABAAAAAmAAAACAAAAAEAAAAAAAAA"/>
              </a:ext>
            </a:extLst>
          </p:cNvSpPr>
          <p:nvPr>
            <p:ph idx="2"/>
          </p:nvPr>
        </p:nvSpPr>
        <p:spPr>
          <a:xfrm>
            <a:off x="4648200" y="1200150"/>
            <a:ext cx="4038600" cy="339471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4;p3"/>
          <p:cNvPicPr>
            <a:extLst>
              <a:ext uri="smNativeData">
                <pr:smNativeData xmlns:pr="smNativeData" xmlns="smNativeData" val="SMDATA_17_e6B/YxMAAAAlAAAAEQAAAA0A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nAAAAAAAAABkAAAAZAAAAAAAAAAjAAAABAAAAGQAAAAXAAAAFAAAAAAAAAAAAAAA/38AAP9/AAAAAAAACQAAAAQAAAAA9Rk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rcRect l="0" t="0" r="0" b="156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Google Shape;15;p3"/>
          <p:cNvGrpSpPr>
            <a:extLst>
              <a:ext uri="smNativeData">
                <pr:smNativeData xmlns:pr="smNativeData" xmlns="smNativeData" val="SMDATA_6_e6B/YxMAAAAlAAAAAQAAAA8BAAAAkAAAAEgAAACQAAAASAAAAAAAAAAAAAAAAAAAABcAAAAUAAAAAAAAAAAAAAD/fwAA/38AAAAAAAAJAAAABAAAACCW7wMfAAAAVAAAAAAAAAAAAAAAAAAAAAAAAAAAAAAAAAAAAAAAAAAAAAAAAAAAAAAAAAAAAAAAAAAAAAAAAAAAAAAAAAAAAAAAAAAAAAAAAAAAAAAAAAAAAAAAAAAAACEAAAAYAAAAFAAAAB0CAAANBQAAhBoAAN4XAAAQAAAAJgAAAAgAAAD/////AAAAAA=="/>
              </a:ext>
            </a:extLst>
          </p:cNvGrpSpPr>
          <p:nvPr/>
        </p:nvGrpSpPr>
        <p:grpSpPr>
          <a:xfrm>
            <a:off x="343535" y="821055"/>
            <a:ext cx="3966845" cy="3058795"/>
            <a:chOff x="343535" y="821055"/>
            <a:chExt cx="3966845" cy="3058795"/>
          </a:xfrm>
        </p:grpSpPr>
        <p:sp>
          <p:nvSpPr>
            <p:cNvPr id="5" name="Google Shape;16;p3"/>
            <p:cNvSpPr>
              <a:extLst>
                <a:ext uri="smNativeData">
  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z9HaD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iAMAALAHAAAZGQAAOxUAAAAAAAAmAAAACAAAAP//////////"/>
                </a:ext>
              </a:extLst>
            </p:cNvSpPr>
            <p:nvPr/>
          </p:nvSpPr>
          <p:spPr>
            <a:xfrm rot="20669686">
              <a:off x="574040" y="1249680"/>
              <a:ext cx="3505835" cy="2201545"/>
            </a:xfrm>
            <a:custGeom>
              <a:avLst/>
              <a:gdLst/>
              <a:ahLst/>
              <a:cxnLst/>
              <a:rect l="0" t="0" r="3505835" b="2201545"/>
              <a:pathLst>
                <a:path w="3505835" h="2201545">
                  <a:moveTo>
                    <a:pt x="0" y="0"/>
                  </a:moveTo>
                  <a:lnTo>
                    <a:pt x="0" y="2171598"/>
                  </a:lnTo>
                  <a:cubicBezTo>
                    <a:pt x="6173" y="2165423"/>
                    <a:pt x="13992" y="2160689"/>
                    <a:pt x="21606" y="2157602"/>
                  </a:cubicBezTo>
                  <a:cubicBezTo>
                    <a:pt x="32512" y="2157602"/>
                    <a:pt x="38686" y="2163777"/>
                    <a:pt x="40126" y="2174685"/>
                  </a:cubicBezTo>
                  <a:cubicBezTo>
                    <a:pt x="45682" y="2183021"/>
                    <a:pt x="52576" y="2201442"/>
                    <a:pt x="64099" y="2201442"/>
                  </a:cubicBezTo>
                  <a:cubicBezTo>
                    <a:pt x="65334" y="2201442"/>
                    <a:pt x="66569" y="2201236"/>
                    <a:pt x="67906" y="2200824"/>
                  </a:cubicBezTo>
                  <a:cubicBezTo>
                    <a:pt x="74079" y="2197737"/>
                    <a:pt x="77166" y="2190122"/>
                    <a:pt x="83339" y="2187034"/>
                  </a:cubicBezTo>
                  <a:cubicBezTo>
                    <a:pt x="89513" y="2185388"/>
                    <a:pt x="95686" y="2185388"/>
                    <a:pt x="103506" y="2183947"/>
                  </a:cubicBezTo>
                  <a:cubicBezTo>
                    <a:pt x="117293" y="2180860"/>
                    <a:pt x="131286" y="2179213"/>
                    <a:pt x="145073" y="2179213"/>
                  </a:cubicBezTo>
                  <a:cubicBezTo>
                    <a:pt x="154333" y="2179213"/>
                    <a:pt x="160506" y="2174685"/>
                    <a:pt x="171412" y="2173039"/>
                  </a:cubicBezTo>
                  <a:cubicBezTo>
                    <a:pt x="176660" y="2171495"/>
                    <a:pt x="182627" y="2171186"/>
                    <a:pt x="188903" y="2171186"/>
                  </a:cubicBezTo>
                  <a:cubicBezTo>
                    <a:pt x="195385" y="2171186"/>
                    <a:pt x="202073" y="2171598"/>
                    <a:pt x="208452" y="2171598"/>
                  </a:cubicBezTo>
                  <a:cubicBezTo>
                    <a:pt x="228413" y="2171598"/>
                    <a:pt x="248475" y="2173039"/>
                    <a:pt x="268539" y="2173039"/>
                  </a:cubicBezTo>
                  <a:cubicBezTo>
                    <a:pt x="280886" y="2171598"/>
                    <a:pt x="283973" y="2166864"/>
                    <a:pt x="288603" y="2157602"/>
                  </a:cubicBezTo>
                  <a:cubicBezTo>
                    <a:pt x="302801" y="2157602"/>
                    <a:pt x="315868" y="2160689"/>
                    <a:pt x="328832" y="2160689"/>
                  </a:cubicBezTo>
                  <a:cubicBezTo>
                    <a:pt x="338504" y="2160689"/>
                    <a:pt x="348175" y="2158940"/>
                    <a:pt x="358053" y="2153074"/>
                  </a:cubicBezTo>
                  <a:cubicBezTo>
                    <a:pt x="367004" y="2146591"/>
                    <a:pt x="369575" y="2143401"/>
                    <a:pt x="378116" y="2143401"/>
                  </a:cubicBezTo>
                  <a:cubicBezTo>
                    <a:pt x="379865" y="2143401"/>
                    <a:pt x="381923" y="2143503"/>
                    <a:pt x="384289" y="2143812"/>
                  </a:cubicBezTo>
                  <a:cubicBezTo>
                    <a:pt x="390463" y="2143812"/>
                    <a:pt x="396636" y="2143812"/>
                    <a:pt x="402809" y="2142166"/>
                  </a:cubicBezTo>
                  <a:cubicBezTo>
                    <a:pt x="407439" y="2140725"/>
                    <a:pt x="412069" y="2139078"/>
                    <a:pt x="415156" y="2135991"/>
                  </a:cubicBezTo>
                  <a:cubicBezTo>
                    <a:pt x="422873" y="2135991"/>
                    <a:pt x="430589" y="2137638"/>
                    <a:pt x="436763" y="2137638"/>
                  </a:cubicBezTo>
                  <a:cubicBezTo>
                    <a:pt x="459810" y="2135991"/>
                    <a:pt x="484503" y="2134550"/>
                    <a:pt x="507756" y="2131463"/>
                  </a:cubicBezTo>
                  <a:cubicBezTo>
                    <a:pt x="554056" y="2128376"/>
                    <a:pt x="600356" y="2128376"/>
                    <a:pt x="646656" y="2128376"/>
                  </a:cubicBezTo>
                  <a:lnTo>
                    <a:pt x="660443" y="2128376"/>
                  </a:lnTo>
                  <a:cubicBezTo>
                    <a:pt x="661678" y="2127964"/>
                    <a:pt x="663015" y="2127758"/>
                    <a:pt x="664147" y="2127758"/>
                  </a:cubicBezTo>
                  <a:cubicBezTo>
                    <a:pt x="667542" y="2127758"/>
                    <a:pt x="670525" y="2129199"/>
                    <a:pt x="672790" y="2131463"/>
                  </a:cubicBezTo>
                  <a:cubicBezTo>
                    <a:pt x="674848" y="2134447"/>
                    <a:pt x="676802" y="2136094"/>
                    <a:pt x="679271" y="2136094"/>
                  </a:cubicBezTo>
                  <a:cubicBezTo>
                    <a:pt x="680506" y="2136094"/>
                    <a:pt x="682050" y="2135579"/>
                    <a:pt x="683696" y="2134550"/>
                  </a:cubicBezTo>
                  <a:cubicBezTo>
                    <a:pt x="688223" y="2132698"/>
                    <a:pt x="692236" y="2131978"/>
                    <a:pt x="695939" y="2131978"/>
                  </a:cubicBezTo>
                  <a:cubicBezTo>
                    <a:pt x="698615" y="2131978"/>
                    <a:pt x="701084" y="2132286"/>
                    <a:pt x="703656" y="2132904"/>
                  </a:cubicBezTo>
                  <a:cubicBezTo>
                    <a:pt x="707463" y="2146591"/>
                    <a:pt x="709109" y="2164188"/>
                    <a:pt x="720839" y="2164188"/>
                  </a:cubicBezTo>
                  <a:cubicBezTo>
                    <a:pt x="723720" y="2164188"/>
                    <a:pt x="727217" y="2163159"/>
                    <a:pt x="731434" y="2160689"/>
                  </a:cubicBezTo>
                  <a:cubicBezTo>
                    <a:pt x="737610" y="2156161"/>
                    <a:pt x="743781" y="2151428"/>
                    <a:pt x="748516" y="2146900"/>
                  </a:cubicBezTo>
                  <a:cubicBezTo>
                    <a:pt x="751603" y="2146076"/>
                    <a:pt x="754687" y="2145665"/>
                    <a:pt x="757776" y="2145665"/>
                  </a:cubicBezTo>
                  <a:cubicBezTo>
                    <a:pt x="760760" y="2145665"/>
                    <a:pt x="763846" y="2146076"/>
                    <a:pt x="766933" y="2146900"/>
                  </a:cubicBezTo>
                  <a:cubicBezTo>
                    <a:pt x="780821" y="2148340"/>
                    <a:pt x="794713" y="2151428"/>
                    <a:pt x="808603" y="2154515"/>
                  </a:cubicBezTo>
                  <a:cubicBezTo>
                    <a:pt x="833296" y="2159249"/>
                    <a:pt x="856446" y="2171598"/>
                    <a:pt x="881140" y="2176126"/>
                  </a:cubicBezTo>
                  <a:cubicBezTo>
                    <a:pt x="885255" y="2176640"/>
                    <a:pt x="889577" y="2176846"/>
                    <a:pt x="893898" y="2176846"/>
                  </a:cubicBezTo>
                  <a:cubicBezTo>
                    <a:pt x="902541" y="2176846"/>
                    <a:pt x="911492" y="2176126"/>
                    <a:pt x="919723" y="2176126"/>
                  </a:cubicBezTo>
                  <a:cubicBezTo>
                    <a:pt x="922192" y="2175920"/>
                    <a:pt x="924662" y="2175817"/>
                    <a:pt x="927131" y="2175817"/>
                  </a:cubicBezTo>
                  <a:cubicBezTo>
                    <a:pt x="943079" y="2175817"/>
                    <a:pt x="959027" y="2179625"/>
                    <a:pt x="973740" y="2182300"/>
                  </a:cubicBezTo>
                  <a:cubicBezTo>
                    <a:pt x="989173" y="2183947"/>
                    <a:pt x="1002960" y="2187034"/>
                    <a:pt x="1016952" y="2191562"/>
                  </a:cubicBezTo>
                  <a:cubicBezTo>
                    <a:pt x="1024566" y="2187034"/>
                    <a:pt x="1032386" y="2180860"/>
                    <a:pt x="1038560" y="2174685"/>
                  </a:cubicBezTo>
                  <a:cubicBezTo>
                    <a:pt x="1044938" y="2169848"/>
                    <a:pt x="1048849" y="2166761"/>
                    <a:pt x="1051729" y="2166761"/>
                  </a:cubicBezTo>
                  <a:cubicBezTo>
                    <a:pt x="1054507" y="2166761"/>
                    <a:pt x="1056359" y="2169437"/>
                    <a:pt x="1058520" y="2176126"/>
                  </a:cubicBezTo>
                  <a:cubicBezTo>
                    <a:pt x="1066340" y="2176126"/>
                    <a:pt x="1073953" y="2171598"/>
                    <a:pt x="1078686" y="2165423"/>
                  </a:cubicBezTo>
                  <a:cubicBezTo>
                    <a:pt x="1074468" y="2164291"/>
                    <a:pt x="1069632" y="2163262"/>
                    <a:pt x="1064899" y="2162233"/>
                  </a:cubicBezTo>
                  <a:cubicBezTo>
                    <a:pt x="1065002" y="2162233"/>
                    <a:pt x="1065002" y="2162233"/>
                    <a:pt x="1065002" y="2162233"/>
                  </a:cubicBezTo>
                  <a:cubicBezTo>
                    <a:pt x="1076217" y="2162233"/>
                    <a:pt x="1082390" y="2147826"/>
                    <a:pt x="1092165" y="2147826"/>
                  </a:cubicBezTo>
                  <a:cubicBezTo>
                    <a:pt x="1093297" y="2147826"/>
                    <a:pt x="1094428" y="2147929"/>
                    <a:pt x="1095560" y="2148340"/>
                  </a:cubicBezTo>
                  <a:cubicBezTo>
                    <a:pt x="1101733" y="2149987"/>
                    <a:pt x="1106466" y="2154515"/>
                    <a:pt x="1114080" y="2154515"/>
                  </a:cubicBezTo>
                  <a:cubicBezTo>
                    <a:pt x="1120253" y="2154515"/>
                    <a:pt x="1127867" y="2153177"/>
                    <a:pt x="1134452" y="2153177"/>
                  </a:cubicBezTo>
                  <a:cubicBezTo>
                    <a:pt x="1137745" y="2153177"/>
                    <a:pt x="1140934" y="2153486"/>
                    <a:pt x="1143506" y="2154515"/>
                  </a:cubicBezTo>
                  <a:cubicBezTo>
                    <a:pt x="1149680" y="2156161"/>
                    <a:pt x="1154207" y="2162336"/>
                    <a:pt x="1160380" y="2163777"/>
                  </a:cubicBezTo>
                  <a:cubicBezTo>
                    <a:pt x="1163981" y="2164703"/>
                    <a:pt x="1167994" y="2165629"/>
                    <a:pt x="1171698" y="2165629"/>
                  </a:cubicBezTo>
                  <a:cubicBezTo>
                    <a:pt x="1174476" y="2165629"/>
                    <a:pt x="1176945" y="2165115"/>
                    <a:pt x="1178900" y="2163777"/>
                  </a:cubicBezTo>
                  <a:cubicBezTo>
                    <a:pt x="1188160" y="2162336"/>
                    <a:pt x="1188160" y="2153074"/>
                    <a:pt x="1195980" y="2149987"/>
                  </a:cubicBezTo>
                  <a:cubicBezTo>
                    <a:pt x="1196597" y="2149678"/>
                    <a:pt x="1197317" y="2149575"/>
                    <a:pt x="1198140" y="2149575"/>
                  </a:cubicBezTo>
                  <a:cubicBezTo>
                    <a:pt x="1202667" y="2149575"/>
                    <a:pt x="1208944" y="2153074"/>
                    <a:pt x="1212853" y="2153074"/>
                  </a:cubicBezTo>
                  <a:cubicBezTo>
                    <a:pt x="1214294" y="2153177"/>
                    <a:pt x="1215837" y="2153280"/>
                    <a:pt x="1217380" y="2153280"/>
                  </a:cubicBezTo>
                  <a:cubicBezTo>
                    <a:pt x="1230653" y="2153280"/>
                    <a:pt x="1246601" y="2148032"/>
                    <a:pt x="1257713" y="2145253"/>
                  </a:cubicBezTo>
                  <a:cubicBezTo>
                    <a:pt x="1265327" y="2142166"/>
                    <a:pt x="1271500" y="2140725"/>
                    <a:pt x="1279320" y="2140725"/>
                  </a:cubicBezTo>
                  <a:cubicBezTo>
                    <a:pt x="1280143" y="2140416"/>
                    <a:pt x="1280863" y="2140313"/>
                    <a:pt x="1281480" y="2140313"/>
                  </a:cubicBezTo>
                  <a:cubicBezTo>
                    <a:pt x="1284464" y="2140313"/>
                    <a:pt x="1285699" y="2142989"/>
                    <a:pt x="1286933" y="2146900"/>
                  </a:cubicBezTo>
                  <a:cubicBezTo>
                    <a:pt x="1293827" y="2152765"/>
                    <a:pt x="1303087" y="2154926"/>
                    <a:pt x="1312553" y="2154926"/>
                  </a:cubicBezTo>
                  <a:cubicBezTo>
                    <a:pt x="1318006" y="2154926"/>
                    <a:pt x="1323562" y="2154206"/>
                    <a:pt x="1328603" y="2153074"/>
                  </a:cubicBezTo>
                  <a:cubicBezTo>
                    <a:pt x="1342493" y="2149987"/>
                    <a:pt x="1350210" y="2139078"/>
                    <a:pt x="1357927" y="2126729"/>
                  </a:cubicBezTo>
                  <a:cubicBezTo>
                    <a:pt x="1364100" y="2116027"/>
                    <a:pt x="1362557" y="2112939"/>
                    <a:pt x="1370273" y="2108205"/>
                  </a:cubicBezTo>
                  <a:cubicBezTo>
                    <a:pt x="1374183" y="2105941"/>
                    <a:pt x="1380356" y="2105118"/>
                    <a:pt x="1386633" y="2105118"/>
                  </a:cubicBezTo>
                  <a:cubicBezTo>
                    <a:pt x="1393012" y="2105118"/>
                    <a:pt x="1399597" y="2105941"/>
                    <a:pt x="1404227" y="2106765"/>
                  </a:cubicBezTo>
                  <a:cubicBezTo>
                    <a:pt x="1424290" y="2109852"/>
                    <a:pt x="1439723" y="2125288"/>
                    <a:pt x="1461330" y="2125288"/>
                  </a:cubicBezTo>
                  <a:cubicBezTo>
                    <a:pt x="1496827" y="2123642"/>
                    <a:pt x="1533764" y="2122201"/>
                    <a:pt x="1569363" y="2111293"/>
                  </a:cubicBezTo>
                  <a:cubicBezTo>
                    <a:pt x="1587883" y="2105118"/>
                    <a:pt x="1607844" y="2100590"/>
                    <a:pt x="1628010" y="2095856"/>
                  </a:cubicBezTo>
                  <a:cubicBezTo>
                    <a:pt x="1636138" y="2094724"/>
                    <a:pt x="1644369" y="2091740"/>
                    <a:pt x="1652600" y="2091740"/>
                  </a:cubicBezTo>
                  <a:cubicBezTo>
                    <a:pt x="1655173" y="2091740"/>
                    <a:pt x="1657745" y="2092049"/>
                    <a:pt x="1660317" y="2092769"/>
                  </a:cubicBezTo>
                  <a:cubicBezTo>
                    <a:pt x="1669577" y="2094416"/>
                    <a:pt x="1677397" y="2100590"/>
                    <a:pt x="1686657" y="2102031"/>
                  </a:cubicBezTo>
                  <a:cubicBezTo>
                    <a:pt x="1690463" y="2102854"/>
                    <a:pt x="1695505" y="2103266"/>
                    <a:pt x="1700649" y="2103266"/>
                  </a:cubicBezTo>
                  <a:cubicBezTo>
                    <a:pt x="1705897" y="2103266"/>
                    <a:pt x="1711247" y="2102854"/>
                    <a:pt x="1715877" y="2102031"/>
                  </a:cubicBezTo>
                  <a:cubicBezTo>
                    <a:pt x="1726783" y="2100590"/>
                    <a:pt x="1736043" y="2094416"/>
                    <a:pt x="1746744" y="2091328"/>
                  </a:cubicBezTo>
                  <a:cubicBezTo>
                    <a:pt x="1753226" y="2088550"/>
                    <a:pt x="1759605" y="2087932"/>
                    <a:pt x="1766293" y="2087932"/>
                  </a:cubicBezTo>
                  <a:cubicBezTo>
                    <a:pt x="1770923" y="2087932"/>
                    <a:pt x="1775655" y="2088241"/>
                    <a:pt x="1780697" y="2088241"/>
                  </a:cubicBezTo>
                  <a:cubicBezTo>
                    <a:pt x="1787693" y="2088241"/>
                    <a:pt x="1797468" y="2087006"/>
                    <a:pt x="1806932" y="2087006"/>
                  </a:cubicBezTo>
                  <a:cubicBezTo>
                    <a:pt x="1816398" y="2087006"/>
                    <a:pt x="1825557" y="2088241"/>
                    <a:pt x="1831626" y="2092769"/>
                  </a:cubicBezTo>
                  <a:cubicBezTo>
                    <a:pt x="1836257" y="2095856"/>
                    <a:pt x="1839344" y="2103677"/>
                    <a:pt x="1845517" y="2106765"/>
                  </a:cubicBezTo>
                  <a:lnTo>
                    <a:pt x="1870210" y="2106765"/>
                  </a:lnTo>
                  <a:cubicBezTo>
                    <a:pt x="1876384" y="2106765"/>
                    <a:pt x="1882557" y="2105118"/>
                    <a:pt x="1888730" y="2103677"/>
                  </a:cubicBezTo>
                  <a:cubicBezTo>
                    <a:pt x="1894904" y="2105118"/>
                    <a:pt x="1893360" y="2116027"/>
                    <a:pt x="1894904" y="2120555"/>
                  </a:cubicBezTo>
                  <a:cubicBezTo>
                    <a:pt x="1896344" y="2126318"/>
                    <a:pt x="1901282" y="2128376"/>
                    <a:pt x="1907764" y="2128376"/>
                  </a:cubicBezTo>
                  <a:cubicBezTo>
                    <a:pt x="1921963" y="2128376"/>
                    <a:pt x="1943570" y="2118599"/>
                    <a:pt x="1952006" y="2117467"/>
                  </a:cubicBezTo>
                  <a:lnTo>
                    <a:pt x="1952006" y="2120555"/>
                  </a:lnTo>
                  <a:cubicBezTo>
                    <a:pt x="1981330" y="2119114"/>
                    <a:pt x="2009110" y="2112939"/>
                    <a:pt x="2038434" y="2108205"/>
                  </a:cubicBezTo>
                  <a:cubicBezTo>
                    <a:pt x="2052221" y="2105118"/>
                    <a:pt x="2067654" y="2103677"/>
                    <a:pt x="2081647" y="2102031"/>
                  </a:cubicBezTo>
                  <a:cubicBezTo>
                    <a:pt x="2085865" y="2099561"/>
                    <a:pt x="2089569" y="2098429"/>
                    <a:pt x="2093170" y="2098429"/>
                  </a:cubicBezTo>
                  <a:cubicBezTo>
                    <a:pt x="2096051" y="2098429"/>
                    <a:pt x="2098829" y="2099149"/>
                    <a:pt x="2101607" y="2100590"/>
                  </a:cubicBezTo>
                  <a:cubicBezTo>
                    <a:pt x="2104694" y="2103677"/>
                    <a:pt x="2112514" y="2116027"/>
                    <a:pt x="2115600" y="2122201"/>
                  </a:cubicBezTo>
                  <a:cubicBezTo>
                    <a:pt x="2117041" y="2123642"/>
                    <a:pt x="2117041" y="2126729"/>
                    <a:pt x="2118687" y="2129817"/>
                  </a:cubicBezTo>
                  <a:cubicBezTo>
                    <a:pt x="2120127" y="2132904"/>
                    <a:pt x="2124860" y="2135991"/>
                    <a:pt x="2126301" y="2139078"/>
                  </a:cubicBezTo>
                  <a:cubicBezTo>
                    <a:pt x="2132474" y="2145253"/>
                    <a:pt x="2137207" y="2151428"/>
                    <a:pt x="2146467" y="2156161"/>
                  </a:cubicBezTo>
                  <a:cubicBezTo>
                    <a:pt x="2152537" y="2160175"/>
                    <a:pt x="2158814" y="2160998"/>
                    <a:pt x="2165398" y="2160998"/>
                  </a:cubicBezTo>
                  <a:cubicBezTo>
                    <a:pt x="2169514" y="2160998"/>
                    <a:pt x="2173835" y="2160689"/>
                    <a:pt x="2178054" y="2160689"/>
                  </a:cubicBezTo>
                  <a:cubicBezTo>
                    <a:pt x="2182375" y="2160689"/>
                    <a:pt x="2186799" y="2160998"/>
                    <a:pt x="2191121" y="2162336"/>
                  </a:cubicBezTo>
                  <a:cubicBezTo>
                    <a:pt x="2194207" y="2162336"/>
                    <a:pt x="2195854" y="2163777"/>
                    <a:pt x="2197294" y="2165423"/>
                  </a:cubicBezTo>
                  <a:cubicBezTo>
                    <a:pt x="2200381" y="2169951"/>
                    <a:pt x="2200381" y="2176126"/>
                    <a:pt x="2202027" y="2180860"/>
                  </a:cubicBezTo>
                  <a:cubicBezTo>
                    <a:pt x="2204599" y="2185594"/>
                    <a:pt x="2207480" y="2187446"/>
                    <a:pt x="2210464" y="2187446"/>
                  </a:cubicBezTo>
                  <a:cubicBezTo>
                    <a:pt x="2217872" y="2187446"/>
                    <a:pt x="2225794" y="2176023"/>
                    <a:pt x="2231247" y="2171598"/>
                  </a:cubicBezTo>
                  <a:cubicBezTo>
                    <a:pt x="2237421" y="2168511"/>
                    <a:pt x="2243594" y="2165423"/>
                    <a:pt x="2248327" y="2160689"/>
                  </a:cubicBezTo>
                  <a:cubicBezTo>
                    <a:pt x="2260674" y="2153074"/>
                    <a:pt x="2274461" y="2146900"/>
                    <a:pt x="2286807" y="2142166"/>
                  </a:cubicBezTo>
                  <a:cubicBezTo>
                    <a:pt x="2290717" y="2140725"/>
                    <a:pt x="2293186" y="2140210"/>
                    <a:pt x="2295244" y="2140210"/>
                  </a:cubicBezTo>
                  <a:cubicBezTo>
                    <a:pt x="2299463" y="2140210"/>
                    <a:pt x="2301109" y="2142680"/>
                    <a:pt x="2308414" y="2143812"/>
                  </a:cubicBezTo>
                  <a:cubicBezTo>
                    <a:pt x="2316234" y="2143812"/>
                    <a:pt x="2325494" y="2139078"/>
                    <a:pt x="2331667" y="2134550"/>
                  </a:cubicBezTo>
                  <a:cubicBezTo>
                    <a:pt x="2340824" y="2126729"/>
                    <a:pt x="2337840" y="2123642"/>
                    <a:pt x="2342367" y="2116027"/>
                  </a:cubicBezTo>
                  <a:cubicBezTo>
                    <a:pt x="2347100" y="2108926"/>
                    <a:pt x="2354611" y="2103575"/>
                    <a:pt x="2362019" y="2103575"/>
                  </a:cubicBezTo>
                  <a:cubicBezTo>
                    <a:pt x="2364283" y="2103575"/>
                    <a:pt x="2366546" y="2104089"/>
                    <a:pt x="2368604" y="2105118"/>
                  </a:cubicBezTo>
                  <a:cubicBezTo>
                    <a:pt x="2377864" y="2108205"/>
                    <a:pt x="2382494" y="2119114"/>
                    <a:pt x="2391754" y="2120555"/>
                  </a:cubicBezTo>
                  <a:cubicBezTo>
                    <a:pt x="2399471" y="2108205"/>
                    <a:pt x="2405644" y="2097503"/>
                    <a:pt x="2411817" y="2085154"/>
                  </a:cubicBezTo>
                  <a:cubicBezTo>
                    <a:pt x="2411817" y="2085257"/>
                    <a:pt x="2411817" y="2085257"/>
                    <a:pt x="2411714" y="2085257"/>
                  </a:cubicBezTo>
                  <a:cubicBezTo>
                    <a:pt x="2411303" y="2085257"/>
                    <a:pt x="2428897" y="2035654"/>
                    <a:pt x="2434967" y="2032670"/>
                  </a:cubicBezTo>
                  <a:cubicBezTo>
                    <a:pt x="2435790" y="2032464"/>
                    <a:pt x="2436716" y="2032361"/>
                    <a:pt x="2437539" y="2032361"/>
                  </a:cubicBezTo>
                  <a:cubicBezTo>
                    <a:pt x="2442890" y="2032361"/>
                    <a:pt x="2447931" y="2035963"/>
                    <a:pt x="2451944" y="2037198"/>
                  </a:cubicBezTo>
                  <a:cubicBezTo>
                    <a:pt x="2454516" y="2037610"/>
                    <a:pt x="2456883" y="2037815"/>
                    <a:pt x="2459249" y="2037815"/>
                  </a:cubicBezTo>
                  <a:cubicBezTo>
                    <a:pt x="2466451" y="2037815"/>
                    <a:pt x="2472727" y="2035757"/>
                    <a:pt x="2479724" y="2031023"/>
                  </a:cubicBezTo>
                  <a:cubicBezTo>
                    <a:pt x="2484354" y="2027936"/>
                    <a:pt x="2495157" y="2012500"/>
                    <a:pt x="2501331" y="2012500"/>
                  </a:cubicBezTo>
                  <a:cubicBezTo>
                    <a:pt x="2501948" y="2012294"/>
                    <a:pt x="2502565" y="2012294"/>
                    <a:pt x="2503080" y="2012294"/>
                  </a:cubicBezTo>
                  <a:cubicBezTo>
                    <a:pt x="2506372" y="2012294"/>
                    <a:pt x="2508121" y="2015793"/>
                    <a:pt x="2512134" y="2017233"/>
                  </a:cubicBezTo>
                  <a:cubicBezTo>
                    <a:pt x="2516764" y="2021761"/>
                    <a:pt x="2522937" y="2024849"/>
                    <a:pt x="2529111" y="2027936"/>
                  </a:cubicBezTo>
                  <a:cubicBezTo>
                    <a:pt x="2533741" y="2031023"/>
                    <a:pt x="2538371" y="2035757"/>
                    <a:pt x="2543001" y="2038844"/>
                  </a:cubicBezTo>
                  <a:cubicBezTo>
                    <a:pt x="2552158" y="2046460"/>
                    <a:pt x="2563064" y="2049547"/>
                    <a:pt x="2573764" y="2051194"/>
                  </a:cubicBezTo>
                  <a:cubicBezTo>
                    <a:pt x="2574073" y="2053458"/>
                    <a:pt x="2575102" y="2054384"/>
                    <a:pt x="2576748" y="2054384"/>
                  </a:cubicBezTo>
                  <a:cubicBezTo>
                    <a:pt x="2583745" y="2054384"/>
                    <a:pt x="2601236" y="2035448"/>
                    <a:pt x="2606277" y="2034111"/>
                  </a:cubicBezTo>
                  <a:cubicBezTo>
                    <a:pt x="2629324" y="2027936"/>
                    <a:pt x="2652577" y="2021761"/>
                    <a:pt x="2675624" y="2011059"/>
                  </a:cubicBezTo>
                  <a:cubicBezTo>
                    <a:pt x="2681798" y="2007972"/>
                    <a:pt x="2687971" y="2004884"/>
                    <a:pt x="2694144" y="2004884"/>
                  </a:cubicBezTo>
                  <a:cubicBezTo>
                    <a:pt x="2695482" y="2004781"/>
                    <a:pt x="2696819" y="2004781"/>
                    <a:pt x="2698054" y="2004781"/>
                  </a:cubicBezTo>
                  <a:cubicBezTo>
                    <a:pt x="2718323" y="2004781"/>
                    <a:pt x="2738592" y="2015896"/>
                    <a:pt x="2757524" y="2020321"/>
                  </a:cubicBezTo>
                  <a:cubicBezTo>
                    <a:pt x="2762051" y="2021761"/>
                    <a:pt x="2765138" y="2021761"/>
                    <a:pt x="2769870" y="2021761"/>
                  </a:cubicBezTo>
                  <a:cubicBezTo>
                    <a:pt x="2772957" y="2021761"/>
                    <a:pt x="2776044" y="2023408"/>
                    <a:pt x="2777484" y="2026495"/>
                  </a:cubicBezTo>
                  <a:cubicBezTo>
                    <a:pt x="2784789" y="2030817"/>
                    <a:pt x="2791374" y="2032464"/>
                    <a:pt x="2798062" y="2032464"/>
                  </a:cubicBezTo>
                  <a:cubicBezTo>
                    <a:pt x="2805573" y="2032464"/>
                    <a:pt x="2813290" y="2030406"/>
                    <a:pt x="2822344" y="2027936"/>
                  </a:cubicBezTo>
                  <a:cubicBezTo>
                    <a:pt x="2826151" y="2027216"/>
                    <a:pt x="2829958" y="2026907"/>
                    <a:pt x="2833764" y="2026907"/>
                  </a:cubicBezTo>
                  <a:cubicBezTo>
                    <a:pt x="2845494" y="2026907"/>
                    <a:pt x="2857326" y="2029583"/>
                    <a:pt x="2870084" y="2029583"/>
                  </a:cubicBezTo>
                  <a:cubicBezTo>
                    <a:pt x="2873582" y="2029583"/>
                    <a:pt x="2880785" y="2028553"/>
                    <a:pt x="2887370" y="2028553"/>
                  </a:cubicBezTo>
                  <a:cubicBezTo>
                    <a:pt x="2892205" y="2028553"/>
                    <a:pt x="2896835" y="2029068"/>
                    <a:pt x="2899408" y="2031023"/>
                  </a:cubicBezTo>
                  <a:cubicBezTo>
                    <a:pt x="2905581" y="2034111"/>
                    <a:pt x="2907124" y="2040285"/>
                    <a:pt x="2911754" y="2045019"/>
                  </a:cubicBezTo>
                  <a:cubicBezTo>
                    <a:pt x="2915767" y="2048106"/>
                    <a:pt x="2919574" y="2049341"/>
                    <a:pt x="2923278" y="2049341"/>
                  </a:cubicBezTo>
                  <a:cubicBezTo>
                    <a:pt x="2938094" y="2049341"/>
                    <a:pt x="2950955" y="2029583"/>
                    <a:pt x="2965771" y="2029583"/>
                  </a:cubicBezTo>
                  <a:cubicBezTo>
                    <a:pt x="2975031" y="2029583"/>
                    <a:pt x="2985011" y="2030200"/>
                    <a:pt x="2995197" y="2030200"/>
                  </a:cubicBezTo>
                  <a:cubicBezTo>
                    <a:pt x="3000239" y="2030200"/>
                    <a:pt x="3005383" y="2030097"/>
                    <a:pt x="3010528" y="2029583"/>
                  </a:cubicBezTo>
                  <a:cubicBezTo>
                    <a:pt x="3019788" y="2029583"/>
                    <a:pt x="3019788" y="2027936"/>
                    <a:pt x="3029048" y="2020321"/>
                  </a:cubicBezTo>
                  <a:cubicBezTo>
                    <a:pt x="3039851" y="2012500"/>
                    <a:pt x="3049111" y="2011059"/>
                    <a:pt x="3061458" y="2006325"/>
                  </a:cubicBezTo>
                  <a:cubicBezTo>
                    <a:pt x="3069174" y="2003238"/>
                    <a:pt x="3076891" y="1998710"/>
                    <a:pt x="3086048" y="1995622"/>
                  </a:cubicBezTo>
                  <a:cubicBezTo>
                    <a:pt x="3090781" y="1993976"/>
                    <a:pt x="3095308" y="1993976"/>
                    <a:pt x="3100041" y="1992535"/>
                  </a:cubicBezTo>
                  <a:cubicBezTo>
                    <a:pt x="3107655" y="1990889"/>
                    <a:pt x="3106214" y="1992535"/>
                    <a:pt x="3110741" y="1986361"/>
                  </a:cubicBezTo>
                  <a:cubicBezTo>
                    <a:pt x="3118046" y="1986361"/>
                    <a:pt x="3123191" y="1985640"/>
                    <a:pt x="3128953" y="1985640"/>
                  </a:cubicBezTo>
                  <a:cubicBezTo>
                    <a:pt x="3131936" y="1985640"/>
                    <a:pt x="3135023" y="1985846"/>
                    <a:pt x="3138521" y="1986361"/>
                  </a:cubicBezTo>
                  <a:cubicBezTo>
                    <a:pt x="3155601" y="1987801"/>
                    <a:pt x="3172475" y="1997063"/>
                    <a:pt x="3189554" y="2000150"/>
                  </a:cubicBezTo>
                  <a:cubicBezTo>
                    <a:pt x="3193978" y="2001077"/>
                    <a:pt x="3202930" y="2002003"/>
                    <a:pt x="3211264" y="2002003"/>
                  </a:cubicBezTo>
                  <a:cubicBezTo>
                    <a:pt x="3217437" y="2002003"/>
                    <a:pt x="3223302" y="2001488"/>
                    <a:pt x="3226594" y="2000150"/>
                  </a:cubicBezTo>
                  <a:cubicBezTo>
                    <a:pt x="3235854" y="1997063"/>
                    <a:pt x="3235854" y="1986361"/>
                    <a:pt x="3243468" y="1981627"/>
                  </a:cubicBezTo>
                  <a:cubicBezTo>
                    <a:pt x="3248201" y="1978951"/>
                    <a:pt x="3253963" y="1978334"/>
                    <a:pt x="3259621" y="1978334"/>
                  </a:cubicBezTo>
                  <a:cubicBezTo>
                    <a:pt x="3263223" y="1978334"/>
                    <a:pt x="3266721" y="1978539"/>
                    <a:pt x="3269807" y="1978539"/>
                  </a:cubicBezTo>
                  <a:cubicBezTo>
                    <a:pt x="3280508" y="1977099"/>
                    <a:pt x="3291414" y="1974011"/>
                    <a:pt x="3302115" y="1970924"/>
                  </a:cubicBezTo>
                  <a:cubicBezTo>
                    <a:pt x="3302115" y="1970924"/>
                    <a:pt x="3310037" y="1967528"/>
                    <a:pt x="3312403" y="1967528"/>
                  </a:cubicBezTo>
                  <a:cubicBezTo>
                    <a:pt x="3312712" y="1967528"/>
                    <a:pt x="3313021" y="1967631"/>
                    <a:pt x="3313021" y="1967837"/>
                  </a:cubicBezTo>
                  <a:cubicBezTo>
                    <a:pt x="3319194" y="1963103"/>
                    <a:pt x="3320635" y="1956928"/>
                    <a:pt x="3326808" y="1952400"/>
                  </a:cubicBezTo>
                  <a:cubicBezTo>
                    <a:pt x="3342241" y="1941595"/>
                    <a:pt x="3363848" y="1943139"/>
                    <a:pt x="3377841" y="1929246"/>
                  </a:cubicBezTo>
                  <a:cubicBezTo>
                    <a:pt x="3382368" y="1923071"/>
                    <a:pt x="3385455" y="1918440"/>
                    <a:pt x="3394715" y="1916897"/>
                  </a:cubicBezTo>
                  <a:cubicBezTo>
                    <a:pt x="3403975" y="1915353"/>
                    <a:pt x="3414778" y="1915353"/>
                    <a:pt x="3424038" y="1913809"/>
                  </a:cubicBezTo>
                  <a:cubicBezTo>
                    <a:pt x="3427227" y="1913089"/>
                    <a:pt x="3430417" y="1912780"/>
                    <a:pt x="3433607" y="1912780"/>
                  </a:cubicBezTo>
                  <a:cubicBezTo>
                    <a:pt x="3444204" y="1912780"/>
                    <a:pt x="3454699" y="1916073"/>
                    <a:pt x="3464165" y="1918440"/>
                  </a:cubicBezTo>
                  <a:cubicBezTo>
                    <a:pt x="3466634" y="1918852"/>
                    <a:pt x="3468795" y="1919058"/>
                    <a:pt x="3470749" y="1919058"/>
                  </a:cubicBezTo>
                  <a:cubicBezTo>
                    <a:pt x="3476100" y="1919058"/>
                    <a:pt x="3480112" y="1917617"/>
                    <a:pt x="3485771" y="1915353"/>
                  </a:cubicBezTo>
                  <a:cubicBezTo>
                    <a:pt x="3493488" y="1912266"/>
                    <a:pt x="3498118" y="1912266"/>
                    <a:pt x="3505835" y="1912266"/>
                  </a:cubicBezTo>
                  <a:lnTo>
                    <a:pt x="3505835" y="0"/>
                  </a:lnTo>
                  <a:lnTo>
                    <a:pt x="3424038" y="0"/>
                  </a:lnTo>
                  <a:cubicBezTo>
                    <a:pt x="3413235" y="0"/>
                    <a:pt x="3405518" y="7821"/>
                    <a:pt x="3405518" y="18523"/>
                  </a:cubicBezTo>
                  <a:lnTo>
                    <a:pt x="3405518" y="29432"/>
                  </a:lnTo>
                  <a:cubicBezTo>
                    <a:pt x="3405518" y="33960"/>
                    <a:pt x="3407061" y="38694"/>
                    <a:pt x="3411691" y="41781"/>
                  </a:cubicBezTo>
                  <a:cubicBezTo>
                    <a:pt x="3422495" y="49396"/>
                    <a:pt x="3428668" y="61745"/>
                    <a:pt x="3428668" y="74094"/>
                  </a:cubicBezTo>
                  <a:cubicBezTo>
                    <a:pt x="3428668" y="97867"/>
                    <a:pt x="3410971" y="116493"/>
                    <a:pt x="3388335" y="116493"/>
                  </a:cubicBezTo>
                  <a:cubicBezTo>
                    <a:pt x="3385866" y="116493"/>
                    <a:pt x="3383397" y="116287"/>
                    <a:pt x="3380927" y="115876"/>
                  </a:cubicBezTo>
                  <a:cubicBezTo>
                    <a:pt x="3363848" y="112788"/>
                    <a:pt x="3350061" y="98793"/>
                    <a:pt x="3346974" y="81915"/>
                  </a:cubicBezTo>
                  <a:cubicBezTo>
                    <a:pt x="3345328" y="64833"/>
                    <a:pt x="3351501" y="49396"/>
                    <a:pt x="3363848" y="41781"/>
                  </a:cubicBezTo>
                  <a:cubicBezTo>
                    <a:pt x="3368581" y="38694"/>
                    <a:pt x="3370021" y="33960"/>
                    <a:pt x="3370021" y="29432"/>
                  </a:cubicBezTo>
                  <a:lnTo>
                    <a:pt x="3370021" y="18523"/>
                  </a:lnTo>
                  <a:cubicBezTo>
                    <a:pt x="3370021" y="7821"/>
                    <a:pt x="3362407" y="0"/>
                    <a:pt x="3351501" y="0"/>
                  </a:cubicBezTo>
                  <a:lnTo>
                    <a:pt x="3275981" y="0"/>
                  </a:lnTo>
                  <a:cubicBezTo>
                    <a:pt x="3265075" y="0"/>
                    <a:pt x="3257461" y="7821"/>
                    <a:pt x="3257461" y="18523"/>
                  </a:cubicBezTo>
                  <a:lnTo>
                    <a:pt x="3257461" y="29432"/>
                  </a:lnTo>
                  <a:cubicBezTo>
                    <a:pt x="3257461" y="33960"/>
                    <a:pt x="3258901" y="38694"/>
                    <a:pt x="3263634" y="41781"/>
                  </a:cubicBezTo>
                  <a:cubicBezTo>
                    <a:pt x="3272894" y="49396"/>
                    <a:pt x="3280508" y="61745"/>
                    <a:pt x="3280508" y="74094"/>
                  </a:cubicBezTo>
                  <a:cubicBezTo>
                    <a:pt x="3280508" y="97867"/>
                    <a:pt x="3261679" y="116493"/>
                    <a:pt x="3238632" y="116493"/>
                  </a:cubicBezTo>
                  <a:cubicBezTo>
                    <a:pt x="3236163" y="116493"/>
                    <a:pt x="3233693" y="116287"/>
                    <a:pt x="3231121" y="115876"/>
                  </a:cubicBezTo>
                  <a:cubicBezTo>
                    <a:pt x="3215688" y="112788"/>
                    <a:pt x="3201901" y="98793"/>
                    <a:pt x="3198814" y="81915"/>
                  </a:cubicBezTo>
                  <a:cubicBezTo>
                    <a:pt x="3195727" y="64833"/>
                    <a:pt x="3203341" y="49396"/>
                    <a:pt x="3215688" y="41781"/>
                  </a:cubicBezTo>
                  <a:cubicBezTo>
                    <a:pt x="3218775" y="38694"/>
                    <a:pt x="3221861" y="33960"/>
                    <a:pt x="3221861" y="29432"/>
                  </a:cubicBezTo>
                  <a:lnTo>
                    <a:pt x="3221861" y="18523"/>
                  </a:lnTo>
                  <a:cubicBezTo>
                    <a:pt x="3221861" y="7821"/>
                    <a:pt x="3212601" y="0"/>
                    <a:pt x="3203341" y="0"/>
                  </a:cubicBezTo>
                  <a:lnTo>
                    <a:pt x="3127821" y="0"/>
                  </a:lnTo>
                  <a:cubicBezTo>
                    <a:pt x="3116915" y="0"/>
                    <a:pt x="3107655" y="7821"/>
                    <a:pt x="3107655" y="18523"/>
                  </a:cubicBezTo>
                  <a:lnTo>
                    <a:pt x="3107655" y="29432"/>
                  </a:lnTo>
                  <a:cubicBezTo>
                    <a:pt x="3107655" y="33960"/>
                    <a:pt x="3110741" y="38694"/>
                    <a:pt x="3113828" y="41781"/>
                  </a:cubicBezTo>
                  <a:cubicBezTo>
                    <a:pt x="3124734" y="49396"/>
                    <a:pt x="3130907" y="61745"/>
                    <a:pt x="3130907" y="74094"/>
                  </a:cubicBezTo>
                  <a:cubicBezTo>
                    <a:pt x="3130907" y="97867"/>
                    <a:pt x="3113314" y="116493"/>
                    <a:pt x="3090472" y="116493"/>
                  </a:cubicBezTo>
                  <a:cubicBezTo>
                    <a:pt x="3088003" y="116493"/>
                    <a:pt x="3085534" y="116287"/>
                    <a:pt x="3082961" y="115876"/>
                  </a:cubicBezTo>
                  <a:cubicBezTo>
                    <a:pt x="3066088" y="112788"/>
                    <a:pt x="3052198" y="98793"/>
                    <a:pt x="3050654" y="81915"/>
                  </a:cubicBezTo>
                  <a:cubicBezTo>
                    <a:pt x="3047568" y="64833"/>
                    <a:pt x="3055284" y="49396"/>
                    <a:pt x="3066088" y="41781"/>
                  </a:cubicBezTo>
                  <a:cubicBezTo>
                    <a:pt x="3070718" y="38694"/>
                    <a:pt x="3072261" y="33960"/>
                    <a:pt x="3072261" y="29432"/>
                  </a:cubicBezTo>
                  <a:lnTo>
                    <a:pt x="3072261" y="18523"/>
                  </a:lnTo>
                  <a:cubicBezTo>
                    <a:pt x="3072261" y="7821"/>
                    <a:pt x="3064544" y="0"/>
                    <a:pt x="3053741" y="0"/>
                  </a:cubicBezTo>
                  <a:lnTo>
                    <a:pt x="2978118" y="0"/>
                  </a:lnTo>
                  <a:cubicBezTo>
                    <a:pt x="2967314" y="0"/>
                    <a:pt x="2959598" y="7821"/>
                    <a:pt x="2959598" y="18523"/>
                  </a:cubicBezTo>
                  <a:lnTo>
                    <a:pt x="2959598" y="29432"/>
                  </a:lnTo>
                  <a:cubicBezTo>
                    <a:pt x="2959598" y="33960"/>
                    <a:pt x="2961141" y="38694"/>
                    <a:pt x="2965771" y="41781"/>
                  </a:cubicBezTo>
                  <a:cubicBezTo>
                    <a:pt x="2976574" y="49396"/>
                    <a:pt x="2982748" y="61745"/>
                    <a:pt x="2982748" y="74094"/>
                  </a:cubicBezTo>
                  <a:cubicBezTo>
                    <a:pt x="2982748" y="97867"/>
                    <a:pt x="2963816" y="116493"/>
                    <a:pt x="2942004" y="116493"/>
                  </a:cubicBezTo>
                  <a:cubicBezTo>
                    <a:pt x="2939637" y="116493"/>
                    <a:pt x="2937271" y="116287"/>
                    <a:pt x="2934904" y="115876"/>
                  </a:cubicBezTo>
                  <a:cubicBezTo>
                    <a:pt x="2917928" y="112788"/>
                    <a:pt x="2904038" y="98793"/>
                    <a:pt x="2900951" y="81915"/>
                  </a:cubicBezTo>
                  <a:cubicBezTo>
                    <a:pt x="2899408" y="64833"/>
                    <a:pt x="2905581" y="49396"/>
                    <a:pt x="2917928" y="41781"/>
                  </a:cubicBezTo>
                  <a:cubicBezTo>
                    <a:pt x="2922558" y="38694"/>
                    <a:pt x="2924101" y="33960"/>
                    <a:pt x="2924101" y="29432"/>
                  </a:cubicBezTo>
                  <a:lnTo>
                    <a:pt x="2924101" y="18523"/>
                  </a:lnTo>
                  <a:cubicBezTo>
                    <a:pt x="2924101" y="7821"/>
                    <a:pt x="2916384" y="0"/>
                    <a:pt x="2905581" y="0"/>
                  </a:cubicBezTo>
                  <a:lnTo>
                    <a:pt x="2829958" y="0"/>
                  </a:lnTo>
                  <a:cubicBezTo>
                    <a:pt x="2819257" y="0"/>
                    <a:pt x="2811438" y="7821"/>
                    <a:pt x="2811438" y="18523"/>
                  </a:cubicBezTo>
                  <a:lnTo>
                    <a:pt x="2811438" y="29432"/>
                  </a:lnTo>
                  <a:cubicBezTo>
                    <a:pt x="2811438" y="33960"/>
                    <a:pt x="2813084" y="38694"/>
                    <a:pt x="2817611" y="41781"/>
                  </a:cubicBezTo>
                  <a:cubicBezTo>
                    <a:pt x="2826871" y="49396"/>
                    <a:pt x="2834690" y="61745"/>
                    <a:pt x="2834690" y="74094"/>
                  </a:cubicBezTo>
                  <a:cubicBezTo>
                    <a:pt x="2834690" y="97867"/>
                    <a:pt x="2815656" y="116493"/>
                    <a:pt x="2792712" y="116493"/>
                  </a:cubicBezTo>
                  <a:cubicBezTo>
                    <a:pt x="2790242" y="116493"/>
                    <a:pt x="2787773" y="116287"/>
                    <a:pt x="2785304" y="115876"/>
                  </a:cubicBezTo>
                  <a:cubicBezTo>
                    <a:pt x="2769870" y="112788"/>
                    <a:pt x="2755878" y="98793"/>
                    <a:pt x="2752791" y="81915"/>
                  </a:cubicBezTo>
                  <a:cubicBezTo>
                    <a:pt x="2749704" y="64833"/>
                    <a:pt x="2757524" y="49396"/>
                    <a:pt x="2769870" y="41781"/>
                  </a:cubicBezTo>
                  <a:cubicBezTo>
                    <a:pt x="2772957" y="38694"/>
                    <a:pt x="2776044" y="33960"/>
                    <a:pt x="2776044" y="29432"/>
                  </a:cubicBezTo>
                  <a:lnTo>
                    <a:pt x="2776044" y="18523"/>
                  </a:lnTo>
                  <a:cubicBezTo>
                    <a:pt x="2776044" y="7821"/>
                    <a:pt x="2766784" y="0"/>
                    <a:pt x="2757524" y="0"/>
                  </a:cubicBezTo>
                  <a:lnTo>
                    <a:pt x="2681798" y="0"/>
                  </a:lnTo>
                  <a:cubicBezTo>
                    <a:pt x="2671097" y="0"/>
                    <a:pt x="2661837" y="7821"/>
                    <a:pt x="2661837" y="18523"/>
                  </a:cubicBezTo>
                  <a:lnTo>
                    <a:pt x="2661837" y="29432"/>
                  </a:lnTo>
                  <a:cubicBezTo>
                    <a:pt x="2661837" y="33960"/>
                    <a:pt x="2664924" y="38694"/>
                    <a:pt x="2668011" y="41781"/>
                  </a:cubicBezTo>
                  <a:cubicBezTo>
                    <a:pt x="2678711" y="49396"/>
                    <a:pt x="2684884" y="61745"/>
                    <a:pt x="2684884" y="74094"/>
                  </a:cubicBezTo>
                  <a:cubicBezTo>
                    <a:pt x="2684884" y="97867"/>
                    <a:pt x="2667290" y="116493"/>
                    <a:pt x="2644552" y="116493"/>
                  </a:cubicBezTo>
                  <a:cubicBezTo>
                    <a:pt x="2642185" y="116493"/>
                    <a:pt x="2639613" y="116287"/>
                    <a:pt x="2637144" y="115876"/>
                  </a:cubicBezTo>
                  <a:cubicBezTo>
                    <a:pt x="2620064" y="112788"/>
                    <a:pt x="2606277" y="98793"/>
                    <a:pt x="2604631" y="81915"/>
                  </a:cubicBezTo>
                  <a:cubicBezTo>
                    <a:pt x="2601544" y="64833"/>
                    <a:pt x="2609364" y="49396"/>
                    <a:pt x="2620064" y="41781"/>
                  </a:cubicBezTo>
                  <a:cubicBezTo>
                    <a:pt x="2624797" y="38694"/>
                    <a:pt x="2626238" y="33960"/>
                    <a:pt x="2626238" y="29432"/>
                  </a:cubicBezTo>
                  <a:lnTo>
                    <a:pt x="2626238" y="18523"/>
                  </a:lnTo>
                  <a:cubicBezTo>
                    <a:pt x="2626238" y="7821"/>
                    <a:pt x="2618624" y="0"/>
                    <a:pt x="2607718" y="0"/>
                  </a:cubicBezTo>
                  <a:lnTo>
                    <a:pt x="2532197" y="0"/>
                  </a:lnTo>
                  <a:cubicBezTo>
                    <a:pt x="2521394" y="0"/>
                    <a:pt x="2513677" y="7821"/>
                    <a:pt x="2513677" y="18523"/>
                  </a:cubicBezTo>
                  <a:lnTo>
                    <a:pt x="2513677" y="29432"/>
                  </a:lnTo>
                  <a:cubicBezTo>
                    <a:pt x="2513677" y="33960"/>
                    <a:pt x="2515221" y="38694"/>
                    <a:pt x="2519851" y="41781"/>
                  </a:cubicBezTo>
                  <a:cubicBezTo>
                    <a:pt x="2530654" y="49396"/>
                    <a:pt x="2536827" y="61745"/>
                    <a:pt x="2536827" y="74094"/>
                  </a:cubicBezTo>
                  <a:cubicBezTo>
                    <a:pt x="2536827" y="97867"/>
                    <a:pt x="2517896" y="116493"/>
                    <a:pt x="2496083" y="116493"/>
                  </a:cubicBezTo>
                  <a:cubicBezTo>
                    <a:pt x="2493717" y="116493"/>
                    <a:pt x="2491350" y="116287"/>
                    <a:pt x="2488984" y="115876"/>
                  </a:cubicBezTo>
                  <a:cubicBezTo>
                    <a:pt x="2472007" y="112788"/>
                    <a:pt x="2458117" y="98793"/>
                    <a:pt x="2455031" y="81915"/>
                  </a:cubicBezTo>
                  <a:cubicBezTo>
                    <a:pt x="2453487" y="64833"/>
                    <a:pt x="2459661" y="49396"/>
                    <a:pt x="2472007" y="41781"/>
                  </a:cubicBezTo>
                  <a:cubicBezTo>
                    <a:pt x="2476637" y="38694"/>
                    <a:pt x="2478181" y="33960"/>
                    <a:pt x="2478181" y="29432"/>
                  </a:cubicBezTo>
                  <a:lnTo>
                    <a:pt x="2478181" y="18523"/>
                  </a:lnTo>
                  <a:cubicBezTo>
                    <a:pt x="2478181" y="7821"/>
                    <a:pt x="2470464" y="0"/>
                    <a:pt x="2459661" y="0"/>
                  </a:cubicBezTo>
                  <a:lnTo>
                    <a:pt x="2384037" y="0"/>
                  </a:lnTo>
                  <a:cubicBezTo>
                    <a:pt x="2373234" y="0"/>
                    <a:pt x="2365517" y="7821"/>
                    <a:pt x="2365517" y="18523"/>
                  </a:cubicBezTo>
                  <a:lnTo>
                    <a:pt x="2365517" y="29432"/>
                  </a:lnTo>
                  <a:cubicBezTo>
                    <a:pt x="2365517" y="33960"/>
                    <a:pt x="2367061" y="38694"/>
                    <a:pt x="2371691" y="41781"/>
                  </a:cubicBezTo>
                  <a:cubicBezTo>
                    <a:pt x="2380951" y="49396"/>
                    <a:pt x="2388667" y="61745"/>
                    <a:pt x="2388667" y="74094"/>
                  </a:cubicBezTo>
                  <a:cubicBezTo>
                    <a:pt x="2388667" y="97867"/>
                    <a:pt x="2369839" y="116493"/>
                    <a:pt x="2346791" y="116493"/>
                  </a:cubicBezTo>
                  <a:cubicBezTo>
                    <a:pt x="2344322" y="116493"/>
                    <a:pt x="2341853" y="116287"/>
                    <a:pt x="2339281" y="115876"/>
                  </a:cubicBezTo>
                  <a:cubicBezTo>
                    <a:pt x="2323847" y="112788"/>
                    <a:pt x="2310060" y="98793"/>
                    <a:pt x="2306974" y="81915"/>
                  </a:cubicBezTo>
                  <a:cubicBezTo>
                    <a:pt x="2303887" y="64833"/>
                    <a:pt x="2311501" y="49396"/>
                    <a:pt x="2323847" y="41781"/>
                  </a:cubicBezTo>
                  <a:cubicBezTo>
                    <a:pt x="2326934" y="38694"/>
                    <a:pt x="2330021" y="33960"/>
                    <a:pt x="2330021" y="29432"/>
                  </a:cubicBezTo>
                  <a:lnTo>
                    <a:pt x="2330021" y="18523"/>
                  </a:lnTo>
                  <a:cubicBezTo>
                    <a:pt x="2330021" y="7821"/>
                    <a:pt x="2320761" y="0"/>
                    <a:pt x="2311501" y="0"/>
                  </a:cubicBezTo>
                  <a:lnTo>
                    <a:pt x="2235980" y="0"/>
                  </a:lnTo>
                  <a:cubicBezTo>
                    <a:pt x="2225074" y="0"/>
                    <a:pt x="2215814" y="7821"/>
                    <a:pt x="2215814" y="18523"/>
                  </a:cubicBezTo>
                  <a:lnTo>
                    <a:pt x="2215814" y="29432"/>
                  </a:lnTo>
                  <a:cubicBezTo>
                    <a:pt x="2215814" y="33960"/>
                    <a:pt x="2218901" y="38694"/>
                    <a:pt x="2221987" y="41781"/>
                  </a:cubicBezTo>
                  <a:cubicBezTo>
                    <a:pt x="2232894" y="49396"/>
                    <a:pt x="2239067" y="61745"/>
                    <a:pt x="2239067" y="74094"/>
                  </a:cubicBezTo>
                  <a:cubicBezTo>
                    <a:pt x="2239067" y="97867"/>
                    <a:pt x="2221370" y="116493"/>
                    <a:pt x="2198632" y="116493"/>
                  </a:cubicBezTo>
                  <a:cubicBezTo>
                    <a:pt x="2196162" y="116493"/>
                    <a:pt x="2193693" y="116287"/>
                    <a:pt x="2191121" y="115876"/>
                  </a:cubicBezTo>
                  <a:cubicBezTo>
                    <a:pt x="2174247" y="112788"/>
                    <a:pt x="2160254" y="98793"/>
                    <a:pt x="2158814" y="81915"/>
                  </a:cubicBezTo>
                  <a:cubicBezTo>
                    <a:pt x="2155727" y="64833"/>
                    <a:pt x="2163341" y="49396"/>
                    <a:pt x="2174247" y="41781"/>
                  </a:cubicBezTo>
                  <a:cubicBezTo>
                    <a:pt x="2178774" y="38694"/>
                    <a:pt x="2180420" y="33960"/>
                    <a:pt x="2180420" y="29432"/>
                  </a:cubicBezTo>
                  <a:lnTo>
                    <a:pt x="2180420" y="18523"/>
                  </a:lnTo>
                  <a:cubicBezTo>
                    <a:pt x="2180420" y="7821"/>
                    <a:pt x="2172601" y="0"/>
                    <a:pt x="2161900" y="0"/>
                  </a:cubicBezTo>
                  <a:lnTo>
                    <a:pt x="2086173" y="0"/>
                  </a:lnTo>
                  <a:cubicBezTo>
                    <a:pt x="2075474" y="0"/>
                    <a:pt x="2067654" y="7821"/>
                    <a:pt x="2067654" y="18523"/>
                  </a:cubicBezTo>
                  <a:lnTo>
                    <a:pt x="2067654" y="29432"/>
                  </a:lnTo>
                  <a:cubicBezTo>
                    <a:pt x="2067654" y="33960"/>
                    <a:pt x="2069300" y="38694"/>
                    <a:pt x="2073826" y="41781"/>
                  </a:cubicBezTo>
                  <a:cubicBezTo>
                    <a:pt x="2084733" y="49396"/>
                    <a:pt x="2090907" y="61745"/>
                    <a:pt x="2090907" y="74094"/>
                  </a:cubicBezTo>
                  <a:cubicBezTo>
                    <a:pt x="2090907" y="97867"/>
                    <a:pt x="2071975" y="116493"/>
                    <a:pt x="2050060" y="116493"/>
                  </a:cubicBezTo>
                  <a:cubicBezTo>
                    <a:pt x="2047796" y="116493"/>
                    <a:pt x="2045430" y="116287"/>
                    <a:pt x="2042961" y="115876"/>
                  </a:cubicBezTo>
                  <a:cubicBezTo>
                    <a:pt x="2026087" y="112788"/>
                    <a:pt x="2012196" y="98793"/>
                    <a:pt x="2009110" y="81915"/>
                  </a:cubicBezTo>
                  <a:cubicBezTo>
                    <a:pt x="2007567" y="64833"/>
                    <a:pt x="2013740" y="49396"/>
                    <a:pt x="2026087" y="41781"/>
                  </a:cubicBezTo>
                  <a:cubicBezTo>
                    <a:pt x="2030614" y="38694"/>
                    <a:pt x="2032260" y="33960"/>
                    <a:pt x="2032260" y="29432"/>
                  </a:cubicBezTo>
                  <a:lnTo>
                    <a:pt x="2032260" y="18523"/>
                  </a:lnTo>
                  <a:cubicBezTo>
                    <a:pt x="2032260" y="7821"/>
                    <a:pt x="2024441" y="0"/>
                    <a:pt x="2013740" y="0"/>
                  </a:cubicBezTo>
                  <a:lnTo>
                    <a:pt x="1938117" y="0"/>
                  </a:lnTo>
                  <a:cubicBezTo>
                    <a:pt x="1927314" y="0"/>
                    <a:pt x="1919597" y="7821"/>
                    <a:pt x="1919597" y="18523"/>
                  </a:cubicBezTo>
                  <a:lnTo>
                    <a:pt x="1919597" y="29432"/>
                  </a:lnTo>
                  <a:cubicBezTo>
                    <a:pt x="1919597" y="33960"/>
                    <a:pt x="1921140" y="38694"/>
                    <a:pt x="1925770" y="41781"/>
                  </a:cubicBezTo>
                  <a:cubicBezTo>
                    <a:pt x="1935030" y="49396"/>
                    <a:pt x="1942747" y="61745"/>
                    <a:pt x="1942747" y="74094"/>
                  </a:cubicBezTo>
                  <a:cubicBezTo>
                    <a:pt x="1942747" y="97867"/>
                    <a:pt x="1923815" y="116493"/>
                    <a:pt x="1900871" y="116493"/>
                  </a:cubicBezTo>
                  <a:cubicBezTo>
                    <a:pt x="1898401" y="116493"/>
                    <a:pt x="1895933" y="116287"/>
                    <a:pt x="1893360" y="115876"/>
                  </a:cubicBezTo>
                  <a:cubicBezTo>
                    <a:pt x="1877927" y="112788"/>
                    <a:pt x="1864037" y="98793"/>
                    <a:pt x="1860950" y="81915"/>
                  </a:cubicBezTo>
                  <a:cubicBezTo>
                    <a:pt x="1857864" y="64833"/>
                    <a:pt x="1865580" y="49396"/>
                    <a:pt x="1877927" y="41781"/>
                  </a:cubicBezTo>
                  <a:cubicBezTo>
                    <a:pt x="1881013" y="38694"/>
                    <a:pt x="1884100" y="33960"/>
                    <a:pt x="1884100" y="29432"/>
                  </a:cubicBezTo>
                  <a:lnTo>
                    <a:pt x="1884100" y="18523"/>
                  </a:lnTo>
                  <a:cubicBezTo>
                    <a:pt x="1884100" y="7821"/>
                    <a:pt x="1874840" y="0"/>
                    <a:pt x="1864037" y="0"/>
                  </a:cubicBezTo>
                  <a:lnTo>
                    <a:pt x="1788517" y="0"/>
                  </a:lnTo>
                  <a:cubicBezTo>
                    <a:pt x="1779257" y="0"/>
                    <a:pt x="1769995" y="7821"/>
                    <a:pt x="1769995" y="18523"/>
                  </a:cubicBezTo>
                  <a:lnTo>
                    <a:pt x="1769995" y="29432"/>
                  </a:lnTo>
                  <a:cubicBezTo>
                    <a:pt x="1769995" y="33960"/>
                    <a:pt x="1773083" y="38694"/>
                    <a:pt x="1776170" y="41781"/>
                  </a:cubicBezTo>
                  <a:cubicBezTo>
                    <a:pt x="1786870" y="49396"/>
                    <a:pt x="1793044" y="61745"/>
                    <a:pt x="1793044" y="74094"/>
                  </a:cubicBezTo>
                  <a:cubicBezTo>
                    <a:pt x="1793044" y="97867"/>
                    <a:pt x="1775450" y="116493"/>
                    <a:pt x="1752711" y="116493"/>
                  </a:cubicBezTo>
                  <a:cubicBezTo>
                    <a:pt x="1750242" y="116493"/>
                    <a:pt x="1747773" y="116287"/>
                    <a:pt x="1745303" y="115876"/>
                  </a:cubicBezTo>
                  <a:cubicBezTo>
                    <a:pt x="1728224" y="112788"/>
                    <a:pt x="1714437" y="98793"/>
                    <a:pt x="1712790" y="81915"/>
                  </a:cubicBezTo>
                  <a:cubicBezTo>
                    <a:pt x="1709704" y="64833"/>
                    <a:pt x="1717523" y="49396"/>
                    <a:pt x="1728224" y="41781"/>
                  </a:cubicBezTo>
                  <a:cubicBezTo>
                    <a:pt x="1732957" y="38694"/>
                    <a:pt x="1734397" y="33960"/>
                    <a:pt x="1734397" y="29432"/>
                  </a:cubicBezTo>
                  <a:lnTo>
                    <a:pt x="1734397" y="18523"/>
                  </a:lnTo>
                  <a:cubicBezTo>
                    <a:pt x="1734397" y="7821"/>
                    <a:pt x="1726783" y="0"/>
                    <a:pt x="1715877" y="0"/>
                  </a:cubicBezTo>
                  <a:lnTo>
                    <a:pt x="1640357" y="0"/>
                  </a:lnTo>
                  <a:cubicBezTo>
                    <a:pt x="1629450" y="0"/>
                    <a:pt x="1621837" y="7821"/>
                    <a:pt x="1621837" y="18523"/>
                  </a:cubicBezTo>
                  <a:lnTo>
                    <a:pt x="1621837" y="29432"/>
                  </a:lnTo>
                  <a:cubicBezTo>
                    <a:pt x="1621837" y="33960"/>
                    <a:pt x="1623277" y="38694"/>
                    <a:pt x="1628010" y="41781"/>
                  </a:cubicBezTo>
                  <a:cubicBezTo>
                    <a:pt x="1638710" y="49396"/>
                    <a:pt x="1644884" y="61745"/>
                    <a:pt x="1644884" y="74094"/>
                  </a:cubicBezTo>
                  <a:cubicBezTo>
                    <a:pt x="1644884" y="97867"/>
                    <a:pt x="1626055" y="116493"/>
                    <a:pt x="1604243" y="116493"/>
                  </a:cubicBezTo>
                  <a:cubicBezTo>
                    <a:pt x="1601876" y="116493"/>
                    <a:pt x="1599510" y="116287"/>
                    <a:pt x="1597143" y="115876"/>
                  </a:cubicBezTo>
                  <a:cubicBezTo>
                    <a:pt x="1580064" y="112788"/>
                    <a:pt x="1566277" y="98793"/>
                    <a:pt x="1563190" y="81915"/>
                  </a:cubicBezTo>
                  <a:cubicBezTo>
                    <a:pt x="1561544" y="64833"/>
                    <a:pt x="1567717" y="49396"/>
                    <a:pt x="1580064" y="41781"/>
                  </a:cubicBezTo>
                  <a:cubicBezTo>
                    <a:pt x="1584797" y="38694"/>
                    <a:pt x="1586237" y="33960"/>
                    <a:pt x="1586237" y="29432"/>
                  </a:cubicBezTo>
                  <a:lnTo>
                    <a:pt x="1586237" y="18523"/>
                  </a:lnTo>
                  <a:cubicBezTo>
                    <a:pt x="1586237" y="7821"/>
                    <a:pt x="1578623" y="0"/>
                    <a:pt x="1567717" y="0"/>
                  </a:cubicBezTo>
                  <a:lnTo>
                    <a:pt x="1492197" y="0"/>
                  </a:lnTo>
                  <a:cubicBezTo>
                    <a:pt x="1481393" y="0"/>
                    <a:pt x="1473677" y="7821"/>
                    <a:pt x="1473677" y="18523"/>
                  </a:cubicBezTo>
                  <a:lnTo>
                    <a:pt x="1473677" y="29432"/>
                  </a:lnTo>
                  <a:cubicBezTo>
                    <a:pt x="1473677" y="33960"/>
                    <a:pt x="1475220" y="38694"/>
                    <a:pt x="1479850" y="41781"/>
                  </a:cubicBezTo>
                  <a:cubicBezTo>
                    <a:pt x="1489110" y="49396"/>
                    <a:pt x="1496827" y="61745"/>
                    <a:pt x="1496827" y="74094"/>
                  </a:cubicBezTo>
                  <a:cubicBezTo>
                    <a:pt x="1496827" y="97867"/>
                    <a:pt x="1477895" y="116493"/>
                    <a:pt x="1454848" y="116493"/>
                  </a:cubicBezTo>
                  <a:cubicBezTo>
                    <a:pt x="1452482" y="116493"/>
                    <a:pt x="1449909" y="116287"/>
                    <a:pt x="1447440" y="115876"/>
                  </a:cubicBezTo>
                  <a:cubicBezTo>
                    <a:pt x="1430463" y="112788"/>
                    <a:pt x="1418117" y="98793"/>
                    <a:pt x="1415030" y="81915"/>
                  </a:cubicBezTo>
                  <a:cubicBezTo>
                    <a:pt x="1411943" y="64833"/>
                    <a:pt x="1419660" y="49396"/>
                    <a:pt x="1432007" y="41781"/>
                  </a:cubicBezTo>
                  <a:cubicBezTo>
                    <a:pt x="1435093" y="38694"/>
                    <a:pt x="1438180" y="33960"/>
                    <a:pt x="1438180" y="29432"/>
                  </a:cubicBezTo>
                  <a:lnTo>
                    <a:pt x="1438180" y="18523"/>
                  </a:lnTo>
                  <a:cubicBezTo>
                    <a:pt x="1438180" y="7821"/>
                    <a:pt x="1428920" y="0"/>
                    <a:pt x="1418117" y="0"/>
                  </a:cubicBezTo>
                  <a:lnTo>
                    <a:pt x="1342493" y="0"/>
                  </a:lnTo>
                  <a:cubicBezTo>
                    <a:pt x="1333233" y="0"/>
                    <a:pt x="1323973" y="7821"/>
                    <a:pt x="1323973" y="18523"/>
                  </a:cubicBezTo>
                  <a:lnTo>
                    <a:pt x="1323973" y="29432"/>
                  </a:lnTo>
                  <a:cubicBezTo>
                    <a:pt x="1323973" y="33960"/>
                    <a:pt x="1327060" y="38694"/>
                    <a:pt x="1330147" y="41781"/>
                  </a:cubicBezTo>
                  <a:cubicBezTo>
                    <a:pt x="1340950" y="49396"/>
                    <a:pt x="1347123" y="61745"/>
                    <a:pt x="1347123" y="74094"/>
                  </a:cubicBezTo>
                  <a:cubicBezTo>
                    <a:pt x="1347123" y="97867"/>
                    <a:pt x="1329529" y="116493"/>
                    <a:pt x="1306688" y="116493"/>
                  </a:cubicBezTo>
                  <a:cubicBezTo>
                    <a:pt x="1304322" y="116493"/>
                    <a:pt x="1301852" y="116287"/>
                    <a:pt x="1299280" y="115876"/>
                  </a:cubicBezTo>
                  <a:cubicBezTo>
                    <a:pt x="1282406" y="112788"/>
                    <a:pt x="1268413" y="98793"/>
                    <a:pt x="1266973" y="81915"/>
                  </a:cubicBezTo>
                  <a:cubicBezTo>
                    <a:pt x="1263886" y="64833"/>
                    <a:pt x="1271500" y="49396"/>
                    <a:pt x="1282406" y="41781"/>
                  </a:cubicBezTo>
                  <a:cubicBezTo>
                    <a:pt x="1286933" y="38694"/>
                    <a:pt x="1288477" y="33960"/>
                    <a:pt x="1288477" y="29432"/>
                  </a:cubicBezTo>
                  <a:lnTo>
                    <a:pt x="1288477" y="18523"/>
                  </a:lnTo>
                  <a:cubicBezTo>
                    <a:pt x="1288477" y="7821"/>
                    <a:pt x="1280760" y="0"/>
                    <a:pt x="1270060" y="0"/>
                  </a:cubicBezTo>
                  <a:lnTo>
                    <a:pt x="1194333" y="0"/>
                  </a:lnTo>
                  <a:cubicBezTo>
                    <a:pt x="1183633" y="0"/>
                    <a:pt x="1175813" y="7821"/>
                    <a:pt x="1175813" y="18523"/>
                  </a:cubicBezTo>
                  <a:lnTo>
                    <a:pt x="1175813" y="29432"/>
                  </a:lnTo>
                  <a:cubicBezTo>
                    <a:pt x="1175813" y="33960"/>
                    <a:pt x="1177460" y="38694"/>
                    <a:pt x="1181987" y="41781"/>
                  </a:cubicBezTo>
                  <a:cubicBezTo>
                    <a:pt x="1192893" y="49396"/>
                    <a:pt x="1199066" y="61745"/>
                    <a:pt x="1199066" y="74094"/>
                  </a:cubicBezTo>
                  <a:cubicBezTo>
                    <a:pt x="1199066" y="97867"/>
                    <a:pt x="1180135" y="116493"/>
                    <a:pt x="1158219" y="116493"/>
                  </a:cubicBezTo>
                  <a:cubicBezTo>
                    <a:pt x="1155853" y="116493"/>
                    <a:pt x="1153487" y="116287"/>
                    <a:pt x="1151120" y="115876"/>
                  </a:cubicBezTo>
                  <a:cubicBezTo>
                    <a:pt x="1134246" y="112788"/>
                    <a:pt x="1120253" y="98793"/>
                    <a:pt x="1117167" y="81915"/>
                  </a:cubicBezTo>
                  <a:cubicBezTo>
                    <a:pt x="1115726" y="64833"/>
                    <a:pt x="1121900" y="49396"/>
                    <a:pt x="1134246" y="41781"/>
                  </a:cubicBezTo>
                  <a:cubicBezTo>
                    <a:pt x="1138773" y="38694"/>
                    <a:pt x="1140420" y="33960"/>
                    <a:pt x="1140420" y="29432"/>
                  </a:cubicBezTo>
                  <a:lnTo>
                    <a:pt x="1140420" y="18523"/>
                  </a:lnTo>
                  <a:cubicBezTo>
                    <a:pt x="1140420" y="7821"/>
                    <a:pt x="1132600" y="0"/>
                    <a:pt x="1121900" y="0"/>
                  </a:cubicBezTo>
                  <a:lnTo>
                    <a:pt x="1046173" y="0"/>
                  </a:lnTo>
                  <a:cubicBezTo>
                    <a:pt x="1035472" y="0"/>
                    <a:pt x="1027653" y="7821"/>
                    <a:pt x="1027653" y="18523"/>
                  </a:cubicBezTo>
                  <a:lnTo>
                    <a:pt x="1027653" y="29432"/>
                  </a:lnTo>
                  <a:cubicBezTo>
                    <a:pt x="1027653" y="33960"/>
                    <a:pt x="1029299" y="38694"/>
                    <a:pt x="1033827" y="41781"/>
                  </a:cubicBezTo>
                  <a:cubicBezTo>
                    <a:pt x="1043086" y="49396"/>
                    <a:pt x="1050906" y="61745"/>
                    <a:pt x="1050906" y="74094"/>
                  </a:cubicBezTo>
                  <a:cubicBezTo>
                    <a:pt x="1050906" y="97867"/>
                    <a:pt x="1031975" y="116493"/>
                    <a:pt x="1009030" y="116493"/>
                  </a:cubicBezTo>
                  <a:cubicBezTo>
                    <a:pt x="1006561" y="116493"/>
                    <a:pt x="1004092" y="116287"/>
                    <a:pt x="1001520" y="115876"/>
                  </a:cubicBezTo>
                  <a:cubicBezTo>
                    <a:pt x="984440" y="112788"/>
                    <a:pt x="972093" y="98793"/>
                    <a:pt x="969109" y="81915"/>
                  </a:cubicBezTo>
                  <a:cubicBezTo>
                    <a:pt x="966023" y="64833"/>
                    <a:pt x="973740" y="49396"/>
                    <a:pt x="986085" y="41781"/>
                  </a:cubicBezTo>
                  <a:cubicBezTo>
                    <a:pt x="989173" y="38694"/>
                    <a:pt x="992260" y="33960"/>
                    <a:pt x="992260" y="29432"/>
                  </a:cubicBezTo>
                  <a:lnTo>
                    <a:pt x="992260" y="18523"/>
                  </a:lnTo>
                  <a:cubicBezTo>
                    <a:pt x="992260" y="7821"/>
                    <a:pt x="983000" y="0"/>
                    <a:pt x="972093" y="0"/>
                  </a:cubicBezTo>
                  <a:lnTo>
                    <a:pt x="896572" y="0"/>
                  </a:lnTo>
                  <a:cubicBezTo>
                    <a:pt x="887313" y="0"/>
                    <a:pt x="878052" y="7821"/>
                    <a:pt x="878052" y="18523"/>
                  </a:cubicBezTo>
                  <a:lnTo>
                    <a:pt x="878052" y="29432"/>
                  </a:lnTo>
                  <a:cubicBezTo>
                    <a:pt x="878052" y="33960"/>
                    <a:pt x="881140" y="38694"/>
                    <a:pt x="884225" y="41781"/>
                  </a:cubicBezTo>
                  <a:cubicBezTo>
                    <a:pt x="895030" y="49396"/>
                    <a:pt x="901203" y="61745"/>
                    <a:pt x="901203" y="74094"/>
                  </a:cubicBezTo>
                  <a:cubicBezTo>
                    <a:pt x="901203" y="97867"/>
                    <a:pt x="883505" y="116493"/>
                    <a:pt x="860871" y="116493"/>
                  </a:cubicBezTo>
                  <a:cubicBezTo>
                    <a:pt x="858399" y="116493"/>
                    <a:pt x="855932" y="116287"/>
                    <a:pt x="853358" y="115876"/>
                  </a:cubicBezTo>
                  <a:cubicBezTo>
                    <a:pt x="836383" y="112788"/>
                    <a:pt x="822493" y="98793"/>
                    <a:pt x="820950" y="81915"/>
                  </a:cubicBezTo>
                  <a:cubicBezTo>
                    <a:pt x="817862" y="64833"/>
                    <a:pt x="825580" y="49396"/>
                    <a:pt x="836383" y="41781"/>
                  </a:cubicBezTo>
                  <a:cubicBezTo>
                    <a:pt x="841011" y="38694"/>
                    <a:pt x="842556" y="33960"/>
                    <a:pt x="842556" y="29432"/>
                  </a:cubicBezTo>
                  <a:lnTo>
                    <a:pt x="842556" y="18523"/>
                  </a:lnTo>
                  <a:cubicBezTo>
                    <a:pt x="842556" y="7821"/>
                    <a:pt x="834840" y="0"/>
                    <a:pt x="824036" y="0"/>
                  </a:cubicBezTo>
                  <a:lnTo>
                    <a:pt x="748516" y="0"/>
                  </a:lnTo>
                  <a:cubicBezTo>
                    <a:pt x="737610" y="0"/>
                    <a:pt x="729996" y="7821"/>
                    <a:pt x="729996" y="18523"/>
                  </a:cubicBezTo>
                  <a:lnTo>
                    <a:pt x="729996" y="29432"/>
                  </a:lnTo>
                  <a:cubicBezTo>
                    <a:pt x="729996" y="33960"/>
                    <a:pt x="731434" y="38694"/>
                    <a:pt x="736169" y="41781"/>
                  </a:cubicBezTo>
                  <a:cubicBezTo>
                    <a:pt x="746869" y="49396"/>
                    <a:pt x="753043" y="61745"/>
                    <a:pt x="753043" y="74094"/>
                  </a:cubicBezTo>
                  <a:cubicBezTo>
                    <a:pt x="753043" y="97867"/>
                    <a:pt x="734214" y="116493"/>
                    <a:pt x="712299" y="116493"/>
                  </a:cubicBezTo>
                  <a:cubicBezTo>
                    <a:pt x="710036" y="116493"/>
                    <a:pt x="707668" y="116287"/>
                    <a:pt x="705303" y="115876"/>
                  </a:cubicBezTo>
                  <a:cubicBezTo>
                    <a:pt x="688223" y="112788"/>
                    <a:pt x="674436" y="98793"/>
                    <a:pt x="671349" y="81915"/>
                  </a:cubicBezTo>
                  <a:cubicBezTo>
                    <a:pt x="669703" y="64833"/>
                    <a:pt x="675876" y="49396"/>
                    <a:pt x="688223" y="41781"/>
                  </a:cubicBezTo>
                  <a:cubicBezTo>
                    <a:pt x="692956" y="38694"/>
                    <a:pt x="694396" y="33960"/>
                    <a:pt x="694396" y="29432"/>
                  </a:cubicBezTo>
                  <a:lnTo>
                    <a:pt x="694396" y="18523"/>
                  </a:lnTo>
                  <a:cubicBezTo>
                    <a:pt x="694396" y="7821"/>
                    <a:pt x="686783" y="0"/>
                    <a:pt x="675876" y="0"/>
                  </a:cubicBezTo>
                  <a:lnTo>
                    <a:pt x="600356" y="0"/>
                  </a:lnTo>
                  <a:cubicBezTo>
                    <a:pt x="589450" y="0"/>
                    <a:pt x="581836" y="7821"/>
                    <a:pt x="581836" y="18523"/>
                  </a:cubicBezTo>
                  <a:lnTo>
                    <a:pt x="581836" y="29432"/>
                  </a:lnTo>
                  <a:cubicBezTo>
                    <a:pt x="581836" y="33960"/>
                    <a:pt x="583276" y="38694"/>
                    <a:pt x="588009" y="41781"/>
                  </a:cubicBezTo>
                  <a:cubicBezTo>
                    <a:pt x="597268" y="49396"/>
                    <a:pt x="604883" y="61745"/>
                    <a:pt x="604883" y="74094"/>
                  </a:cubicBezTo>
                  <a:cubicBezTo>
                    <a:pt x="604883" y="97867"/>
                    <a:pt x="586054" y="116493"/>
                    <a:pt x="563007" y="116493"/>
                  </a:cubicBezTo>
                  <a:cubicBezTo>
                    <a:pt x="560538" y="116493"/>
                    <a:pt x="558069" y="116287"/>
                    <a:pt x="555496" y="115876"/>
                  </a:cubicBezTo>
                  <a:cubicBezTo>
                    <a:pt x="538623" y="112788"/>
                    <a:pt x="526276" y="98793"/>
                    <a:pt x="523189" y="81915"/>
                  </a:cubicBezTo>
                  <a:cubicBezTo>
                    <a:pt x="520103" y="64833"/>
                    <a:pt x="527716" y="49396"/>
                    <a:pt x="540063" y="41781"/>
                  </a:cubicBezTo>
                  <a:cubicBezTo>
                    <a:pt x="543150" y="38694"/>
                    <a:pt x="546236" y="33960"/>
                    <a:pt x="546236" y="29432"/>
                  </a:cubicBezTo>
                  <a:lnTo>
                    <a:pt x="546236" y="18523"/>
                  </a:lnTo>
                  <a:cubicBezTo>
                    <a:pt x="546236" y="7821"/>
                    <a:pt x="536976" y="0"/>
                    <a:pt x="526276" y="0"/>
                  </a:cubicBezTo>
                  <a:lnTo>
                    <a:pt x="450550" y="0"/>
                  </a:lnTo>
                  <a:cubicBezTo>
                    <a:pt x="441392" y="0"/>
                    <a:pt x="432133" y="7821"/>
                    <a:pt x="432133" y="18523"/>
                  </a:cubicBezTo>
                  <a:lnTo>
                    <a:pt x="432133" y="29432"/>
                  </a:lnTo>
                  <a:cubicBezTo>
                    <a:pt x="432133" y="33960"/>
                    <a:pt x="435219" y="38694"/>
                    <a:pt x="438306" y="41781"/>
                  </a:cubicBezTo>
                  <a:cubicBezTo>
                    <a:pt x="449109" y="49396"/>
                    <a:pt x="455283" y="61745"/>
                    <a:pt x="455283" y="74094"/>
                  </a:cubicBezTo>
                  <a:cubicBezTo>
                    <a:pt x="455283" y="97867"/>
                    <a:pt x="437689" y="116493"/>
                    <a:pt x="414847" y="116493"/>
                  </a:cubicBezTo>
                  <a:cubicBezTo>
                    <a:pt x="412378" y="116493"/>
                    <a:pt x="409909" y="116287"/>
                    <a:pt x="407439" y="115876"/>
                  </a:cubicBezTo>
                  <a:cubicBezTo>
                    <a:pt x="390463" y="112788"/>
                    <a:pt x="376573" y="98793"/>
                    <a:pt x="375029" y="81915"/>
                  </a:cubicBezTo>
                  <a:cubicBezTo>
                    <a:pt x="371943" y="64833"/>
                    <a:pt x="379659" y="49396"/>
                    <a:pt x="390463" y="41781"/>
                  </a:cubicBezTo>
                  <a:cubicBezTo>
                    <a:pt x="395093" y="38694"/>
                    <a:pt x="396636" y="33960"/>
                    <a:pt x="396636" y="29432"/>
                  </a:cubicBezTo>
                  <a:lnTo>
                    <a:pt x="396636" y="18523"/>
                  </a:lnTo>
                  <a:cubicBezTo>
                    <a:pt x="396636" y="7821"/>
                    <a:pt x="388919" y="0"/>
                    <a:pt x="378116" y="0"/>
                  </a:cubicBezTo>
                  <a:lnTo>
                    <a:pt x="302493" y="0"/>
                  </a:lnTo>
                  <a:cubicBezTo>
                    <a:pt x="291689" y="0"/>
                    <a:pt x="283973" y="7821"/>
                    <a:pt x="283973" y="18523"/>
                  </a:cubicBezTo>
                  <a:lnTo>
                    <a:pt x="283973" y="29432"/>
                  </a:lnTo>
                  <a:cubicBezTo>
                    <a:pt x="283973" y="33960"/>
                    <a:pt x="285516" y="38694"/>
                    <a:pt x="290146" y="41781"/>
                  </a:cubicBezTo>
                  <a:cubicBezTo>
                    <a:pt x="300949" y="49396"/>
                    <a:pt x="307123" y="61745"/>
                    <a:pt x="307123" y="74094"/>
                  </a:cubicBezTo>
                  <a:cubicBezTo>
                    <a:pt x="307123" y="97867"/>
                    <a:pt x="288191" y="116493"/>
                    <a:pt x="266379" y="116493"/>
                  </a:cubicBezTo>
                  <a:cubicBezTo>
                    <a:pt x="264012" y="116493"/>
                    <a:pt x="261646" y="116287"/>
                    <a:pt x="259279" y="115876"/>
                  </a:cubicBezTo>
                  <a:cubicBezTo>
                    <a:pt x="242303" y="112788"/>
                    <a:pt x="228413" y="98793"/>
                    <a:pt x="225326" y="81915"/>
                  </a:cubicBezTo>
                  <a:cubicBezTo>
                    <a:pt x="222239" y="64833"/>
                    <a:pt x="230059" y="49396"/>
                    <a:pt x="242303" y="41781"/>
                  </a:cubicBezTo>
                  <a:cubicBezTo>
                    <a:pt x="246933" y="38694"/>
                    <a:pt x="248475" y="33960"/>
                    <a:pt x="248475" y="29432"/>
                  </a:cubicBezTo>
                  <a:lnTo>
                    <a:pt x="248475" y="18523"/>
                  </a:lnTo>
                  <a:cubicBezTo>
                    <a:pt x="248475" y="7821"/>
                    <a:pt x="239216" y="0"/>
                    <a:pt x="230059" y="0"/>
                  </a:cubicBezTo>
                  <a:lnTo>
                    <a:pt x="154333" y="0"/>
                  </a:lnTo>
                  <a:cubicBezTo>
                    <a:pt x="143632" y="0"/>
                    <a:pt x="135813" y="7821"/>
                    <a:pt x="135813" y="18523"/>
                  </a:cubicBezTo>
                  <a:lnTo>
                    <a:pt x="135813" y="29432"/>
                  </a:lnTo>
                  <a:cubicBezTo>
                    <a:pt x="135813" y="33960"/>
                    <a:pt x="137459" y="38694"/>
                    <a:pt x="140546" y="41781"/>
                  </a:cubicBezTo>
                  <a:cubicBezTo>
                    <a:pt x="151246" y="49396"/>
                    <a:pt x="159066" y="61745"/>
                    <a:pt x="159066" y="74094"/>
                  </a:cubicBezTo>
                  <a:cubicBezTo>
                    <a:pt x="159066" y="97867"/>
                    <a:pt x="140031" y="116493"/>
                    <a:pt x="117087" y="116493"/>
                  </a:cubicBezTo>
                  <a:cubicBezTo>
                    <a:pt x="114721" y="116493"/>
                    <a:pt x="112148" y="116287"/>
                    <a:pt x="109679" y="115876"/>
                  </a:cubicBezTo>
                  <a:cubicBezTo>
                    <a:pt x="92599" y="112788"/>
                    <a:pt x="80253" y="98793"/>
                    <a:pt x="77166" y="81915"/>
                  </a:cubicBezTo>
                  <a:cubicBezTo>
                    <a:pt x="74079" y="64833"/>
                    <a:pt x="81899" y="49396"/>
                    <a:pt x="94246" y="41781"/>
                  </a:cubicBezTo>
                  <a:cubicBezTo>
                    <a:pt x="97332" y="38694"/>
                    <a:pt x="100419" y="33960"/>
                    <a:pt x="100419" y="29432"/>
                  </a:cubicBezTo>
                  <a:lnTo>
                    <a:pt x="100419" y="18523"/>
                  </a:lnTo>
                  <a:cubicBezTo>
                    <a:pt x="100419" y="7821"/>
                    <a:pt x="91159" y="0"/>
                    <a:pt x="802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17;p3"/>
            <p:cNvSpPr>
              <a:extLst>
                <a:ext uri="smNativeData">
  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rbC4Db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gAAAAEAAAAAAAAAAAAAAAAAAAAAAAAAAAAAAAAAAAAAAAAAAAAAAAJ/f38AAAAAA8zMzADAwP8Af39/AAAAAAAAAAAAAAAAAAAAAAAAAAAAIQAAABgAAAAUAAAAygMAAKgJAABbGQAAIBUAAAAAAAAmAAAACAAAAP//////////"/>
                </a:ext>
              </a:extLst>
            </p:cNvSpPr>
            <p:nvPr/>
          </p:nvSpPr>
          <p:spPr>
            <a:xfrm rot="20669686">
              <a:off x="615950" y="1569720"/>
              <a:ext cx="3505835" cy="1864360"/>
            </a:xfrm>
            <a:custGeom>
              <a:avLst/>
              <a:gdLst/>
              <a:ahLst/>
              <a:cxnLst/>
              <a:rect l="0" t="0" r="3505835" b="1864360"/>
              <a:pathLst>
                <a:path w="3505835" h="1864360">
                  <a:moveTo>
                    <a:pt x="0" y="0"/>
                  </a:moveTo>
                  <a:lnTo>
                    <a:pt x="0" y="18523"/>
                  </a:lnTo>
                  <a:lnTo>
                    <a:pt x="171412" y="18523"/>
                  </a:lnTo>
                  <a:lnTo>
                    <a:pt x="171412" y="1847277"/>
                  </a:lnTo>
                  <a:cubicBezTo>
                    <a:pt x="174499" y="1845837"/>
                    <a:pt x="179026" y="1845837"/>
                    <a:pt x="183759" y="1845837"/>
                  </a:cubicBezTo>
                  <a:lnTo>
                    <a:pt x="183759" y="18523"/>
                  </a:lnTo>
                  <a:lnTo>
                    <a:pt x="382746" y="18523"/>
                  </a:lnTo>
                  <a:lnTo>
                    <a:pt x="382746" y="1816405"/>
                  </a:lnTo>
                  <a:cubicBezTo>
                    <a:pt x="382746" y="1816405"/>
                    <a:pt x="382746" y="1818052"/>
                    <a:pt x="384289" y="1818052"/>
                  </a:cubicBezTo>
                  <a:lnTo>
                    <a:pt x="395093" y="1818052"/>
                  </a:lnTo>
                  <a:lnTo>
                    <a:pt x="395093" y="18523"/>
                  </a:lnTo>
                  <a:lnTo>
                    <a:pt x="594183" y="18523"/>
                  </a:lnTo>
                  <a:lnTo>
                    <a:pt x="594183" y="1802616"/>
                  </a:lnTo>
                  <a:lnTo>
                    <a:pt x="606529" y="1802616"/>
                  </a:lnTo>
                  <a:lnTo>
                    <a:pt x="606529" y="18523"/>
                  </a:lnTo>
                  <a:lnTo>
                    <a:pt x="805515" y="18523"/>
                  </a:lnTo>
                  <a:lnTo>
                    <a:pt x="805515" y="1827314"/>
                  </a:lnTo>
                  <a:cubicBezTo>
                    <a:pt x="807059" y="1828754"/>
                    <a:pt x="807059" y="1828754"/>
                    <a:pt x="808603" y="1828754"/>
                  </a:cubicBezTo>
                  <a:cubicBezTo>
                    <a:pt x="811690" y="1828754"/>
                    <a:pt x="814776" y="1830401"/>
                    <a:pt x="819406" y="1831841"/>
                  </a:cubicBezTo>
                  <a:lnTo>
                    <a:pt x="819406" y="18523"/>
                  </a:lnTo>
                  <a:lnTo>
                    <a:pt x="1016952" y="18523"/>
                  </a:lnTo>
                  <a:lnTo>
                    <a:pt x="1016952" y="1864360"/>
                  </a:lnTo>
                  <a:cubicBezTo>
                    <a:pt x="1021480" y="1862713"/>
                    <a:pt x="1026213" y="1859626"/>
                    <a:pt x="1030739" y="1855098"/>
                  </a:cubicBezTo>
                  <a:lnTo>
                    <a:pt x="1030739" y="18523"/>
                  </a:lnTo>
                  <a:lnTo>
                    <a:pt x="1228287" y="18523"/>
                  </a:lnTo>
                  <a:lnTo>
                    <a:pt x="1228287" y="1827314"/>
                  </a:lnTo>
                  <a:cubicBezTo>
                    <a:pt x="1233020" y="1825667"/>
                    <a:pt x="1237547" y="1825667"/>
                    <a:pt x="1242280" y="1824226"/>
                  </a:cubicBezTo>
                  <a:lnTo>
                    <a:pt x="1242280" y="18523"/>
                  </a:lnTo>
                  <a:lnTo>
                    <a:pt x="1439723" y="18523"/>
                  </a:lnTo>
                  <a:lnTo>
                    <a:pt x="1439723" y="1794795"/>
                  </a:lnTo>
                  <a:lnTo>
                    <a:pt x="1453613" y="1799529"/>
                  </a:lnTo>
                  <a:lnTo>
                    <a:pt x="1453613" y="18523"/>
                  </a:lnTo>
                  <a:lnTo>
                    <a:pt x="1651057" y="18523"/>
                  </a:lnTo>
                  <a:lnTo>
                    <a:pt x="1651057" y="1765570"/>
                  </a:lnTo>
                  <a:cubicBezTo>
                    <a:pt x="1654144" y="1765570"/>
                    <a:pt x="1657230" y="1765570"/>
                    <a:pt x="1660317" y="1767010"/>
                  </a:cubicBezTo>
                  <a:cubicBezTo>
                    <a:pt x="1661963" y="1767010"/>
                    <a:pt x="1663404" y="1767010"/>
                    <a:pt x="1665050" y="1768657"/>
                  </a:cubicBezTo>
                  <a:lnTo>
                    <a:pt x="1665050" y="18523"/>
                  </a:lnTo>
                  <a:lnTo>
                    <a:pt x="1864037" y="18523"/>
                  </a:lnTo>
                  <a:lnTo>
                    <a:pt x="1864037" y="1781006"/>
                  </a:lnTo>
                  <a:lnTo>
                    <a:pt x="1870210" y="1781006"/>
                  </a:lnTo>
                  <a:cubicBezTo>
                    <a:pt x="1873297" y="1781006"/>
                    <a:pt x="1874840" y="1781006"/>
                    <a:pt x="1876384" y="1779359"/>
                  </a:cubicBezTo>
                  <a:lnTo>
                    <a:pt x="1876384" y="18523"/>
                  </a:lnTo>
                  <a:lnTo>
                    <a:pt x="2075474" y="18523"/>
                  </a:lnTo>
                  <a:lnTo>
                    <a:pt x="2075474" y="1776272"/>
                  </a:lnTo>
                  <a:lnTo>
                    <a:pt x="2081647" y="1776272"/>
                  </a:lnTo>
                  <a:cubicBezTo>
                    <a:pt x="2083087" y="1774831"/>
                    <a:pt x="2086173" y="1773185"/>
                    <a:pt x="2087820" y="1773185"/>
                  </a:cubicBezTo>
                  <a:lnTo>
                    <a:pt x="2087820" y="18523"/>
                  </a:lnTo>
                  <a:lnTo>
                    <a:pt x="2286807" y="18523"/>
                  </a:lnTo>
                  <a:lnTo>
                    <a:pt x="2286807" y="1816405"/>
                  </a:lnTo>
                  <a:cubicBezTo>
                    <a:pt x="2290614" y="1814862"/>
                    <a:pt x="2293289" y="1814553"/>
                    <a:pt x="2295450" y="1814553"/>
                  </a:cubicBezTo>
                  <a:cubicBezTo>
                    <a:pt x="2297611" y="1814553"/>
                    <a:pt x="2299154" y="1814965"/>
                    <a:pt x="2300800" y="1814965"/>
                  </a:cubicBezTo>
                  <a:lnTo>
                    <a:pt x="2300800" y="18523"/>
                  </a:lnTo>
                  <a:lnTo>
                    <a:pt x="2498244" y="18523"/>
                  </a:lnTo>
                  <a:lnTo>
                    <a:pt x="2498244" y="1686743"/>
                  </a:lnTo>
                  <a:lnTo>
                    <a:pt x="2501331" y="1686743"/>
                  </a:lnTo>
                  <a:cubicBezTo>
                    <a:pt x="2502154" y="1686537"/>
                    <a:pt x="2502874" y="1686434"/>
                    <a:pt x="2503491" y="1686434"/>
                  </a:cubicBezTo>
                  <a:cubicBezTo>
                    <a:pt x="2506578" y="1686434"/>
                    <a:pt x="2508327" y="1688904"/>
                    <a:pt x="2512134" y="1691477"/>
                  </a:cubicBezTo>
                  <a:lnTo>
                    <a:pt x="2512134" y="18523"/>
                  </a:lnTo>
                  <a:lnTo>
                    <a:pt x="2709578" y="18523"/>
                  </a:lnTo>
                  <a:lnTo>
                    <a:pt x="2709578" y="1680569"/>
                  </a:lnTo>
                  <a:cubicBezTo>
                    <a:pt x="2714311" y="1680569"/>
                    <a:pt x="2718838" y="1682215"/>
                    <a:pt x="2723571" y="1683656"/>
                  </a:cubicBezTo>
                  <a:lnTo>
                    <a:pt x="2723571" y="18523"/>
                  </a:lnTo>
                  <a:lnTo>
                    <a:pt x="2921014" y="18523"/>
                  </a:lnTo>
                  <a:lnTo>
                    <a:pt x="2921014" y="1722349"/>
                  </a:lnTo>
                  <a:cubicBezTo>
                    <a:pt x="2922249" y="1722760"/>
                    <a:pt x="2923484" y="1722966"/>
                    <a:pt x="2924718" y="1722966"/>
                  </a:cubicBezTo>
                  <a:cubicBezTo>
                    <a:pt x="2928114" y="1722966"/>
                    <a:pt x="2931509" y="1721526"/>
                    <a:pt x="2934904" y="1719262"/>
                  </a:cubicBezTo>
                  <a:lnTo>
                    <a:pt x="2934904" y="18523"/>
                  </a:lnTo>
                  <a:lnTo>
                    <a:pt x="3132348" y="18523"/>
                  </a:lnTo>
                  <a:lnTo>
                    <a:pt x="3132348" y="1660605"/>
                  </a:lnTo>
                  <a:lnTo>
                    <a:pt x="3138521" y="1660605"/>
                  </a:lnTo>
                  <a:cubicBezTo>
                    <a:pt x="3141608" y="1660605"/>
                    <a:pt x="3143254" y="1662046"/>
                    <a:pt x="3146341" y="1662046"/>
                  </a:cubicBezTo>
                  <a:lnTo>
                    <a:pt x="3146341" y="18523"/>
                  </a:lnTo>
                  <a:lnTo>
                    <a:pt x="3345328" y="18523"/>
                  </a:lnTo>
                  <a:lnTo>
                    <a:pt x="3345328" y="1618928"/>
                  </a:lnTo>
                  <a:cubicBezTo>
                    <a:pt x="3348415" y="1617384"/>
                    <a:pt x="3353147" y="1615840"/>
                    <a:pt x="3357675" y="1614297"/>
                  </a:cubicBezTo>
                  <a:lnTo>
                    <a:pt x="3357675" y="18523"/>
                  </a:lnTo>
                  <a:lnTo>
                    <a:pt x="3505835" y="18523"/>
                  </a:lnTo>
                  <a:lnTo>
                    <a:pt x="35058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" name="Google Shape;18;p3"/>
          <p:cNvSpPr>
            <a:extLst>
              <a:ext uri="smNativeData">
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2r+y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2r+yAAAAAAEAAAAAAAAAAAAAAAAAAAAAAAAAAAAAAAAAAAAAAAAAAAAAAAJ/f38AAAAAA8zMzADAwP8Af39/AAAAAAAAAAAAAAAAAAAAAAAAAAAAIQAAABgAAAAUAAAAwwgAAN4DAAARMAAAJh4AABAAAAAmAAAACAAAAP//////////"/>
              </a:ext>
            </a:extLst>
          </p:cNvSpPr>
          <p:nvPr/>
        </p:nvSpPr>
        <p:spPr>
          <a:xfrm rot="21371856">
            <a:off x="1424305" y="628650"/>
            <a:ext cx="6389370" cy="4272280"/>
          </a:xfrm>
          <a:custGeom>
            <a:avLst/>
            <a:gdLst/>
            <a:ahLst/>
            <a:cxnLst/>
            <a:rect l="0" t="0" r="6389370" b="4272280"/>
            <a:pathLst>
              <a:path w="6389370" h="4272280">
                <a:moveTo>
                  <a:pt x="0" y="197"/>
                </a:moveTo>
                <a:lnTo>
                  <a:pt x="0" y="4177529"/>
                </a:lnTo>
                <a:cubicBezTo>
                  <a:pt x="5747" y="4174574"/>
                  <a:pt x="11494" y="4171619"/>
                  <a:pt x="17241" y="4171619"/>
                </a:cubicBezTo>
                <a:cubicBezTo>
                  <a:pt x="18007" y="4171619"/>
                  <a:pt x="18582" y="4171422"/>
                  <a:pt x="19348" y="4171422"/>
                </a:cubicBezTo>
                <a:cubicBezTo>
                  <a:pt x="70495" y="4171422"/>
                  <a:pt x="80648" y="4272280"/>
                  <a:pt x="130646" y="4272280"/>
                </a:cubicBezTo>
                <a:cubicBezTo>
                  <a:pt x="132178" y="4272280"/>
                  <a:pt x="133519" y="4272083"/>
                  <a:pt x="134860" y="4272083"/>
                </a:cubicBezTo>
                <a:cubicBezTo>
                  <a:pt x="189647" y="4269128"/>
                  <a:pt x="189647" y="4242535"/>
                  <a:pt x="244050" y="4236625"/>
                </a:cubicBezTo>
                <a:cubicBezTo>
                  <a:pt x="298837" y="4233670"/>
                  <a:pt x="295772" y="4180484"/>
                  <a:pt x="350559" y="4177529"/>
                </a:cubicBezTo>
                <a:cubicBezTo>
                  <a:pt x="404963" y="4171619"/>
                  <a:pt x="402281" y="4153890"/>
                  <a:pt x="456685" y="4150935"/>
                </a:cubicBezTo>
                <a:cubicBezTo>
                  <a:pt x="458983" y="4150738"/>
                  <a:pt x="461282" y="4150541"/>
                  <a:pt x="463581" y="4150541"/>
                </a:cubicBezTo>
                <a:cubicBezTo>
                  <a:pt x="510897" y="4150541"/>
                  <a:pt x="519134" y="4207077"/>
                  <a:pt x="567982" y="4207077"/>
                </a:cubicBezTo>
                <a:cubicBezTo>
                  <a:pt x="569132" y="4207077"/>
                  <a:pt x="570281" y="4207077"/>
                  <a:pt x="571622" y="4207077"/>
                </a:cubicBezTo>
                <a:cubicBezTo>
                  <a:pt x="626217" y="4201167"/>
                  <a:pt x="623344" y="4174574"/>
                  <a:pt x="677939" y="4168664"/>
                </a:cubicBezTo>
                <a:cubicBezTo>
                  <a:pt x="732534" y="4165709"/>
                  <a:pt x="732534" y="4150935"/>
                  <a:pt x="787130" y="4145026"/>
                </a:cubicBezTo>
                <a:cubicBezTo>
                  <a:pt x="841725" y="4142071"/>
                  <a:pt x="841725" y="4133206"/>
                  <a:pt x="896320" y="4130252"/>
                </a:cubicBezTo>
                <a:cubicBezTo>
                  <a:pt x="898236" y="4130055"/>
                  <a:pt x="900151" y="4129858"/>
                  <a:pt x="902067" y="4129858"/>
                </a:cubicBezTo>
                <a:cubicBezTo>
                  <a:pt x="950341" y="4129858"/>
                  <a:pt x="958195" y="4201167"/>
                  <a:pt x="1008193" y="4201167"/>
                </a:cubicBezTo>
                <a:cubicBezTo>
                  <a:pt x="1009150" y="4201167"/>
                  <a:pt x="1010300" y="4201167"/>
                  <a:pt x="1011258" y="4201167"/>
                </a:cubicBezTo>
                <a:cubicBezTo>
                  <a:pt x="1065661" y="4195258"/>
                  <a:pt x="1057233" y="4074110"/>
                  <a:pt x="1111636" y="4071155"/>
                </a:cubicBezTo>
                <a:cubicBezTo>
                  <a:pt x="1112977" y="4070958"/>
                  <a:pt x="1114318" y="4070958"/>
                  <a:pt x="1115467" y="4070958"/>
                </a:cubicBezTo>
                <a:cubicBezTo>
                  <a:pt x="1165657" y="4070958"/>
                  <a:pt x="1175810" y="4180680"/>
                  <a:pt x="1225807" y="4180680"/>
                </a:cubicBezTo>
                <a:cubicBezTo>
                  <a:pt x="1226957" y="4180680"/>
                  <a:pt x="1228298" y="4180680"/>
                  <a:pt x="1229639" y="4180484"/>
                </a:cubicBezTo>
                <a:cubicBezTo>
                  <a:pt x="1284042" y="4177529"/>
                  <a:pt x="1275614" y="4059336"/>
                  <a:pt x="1330017" y="4056381"/>
                </a:cubicBezTo>
                <a:cubicBezTo>
                  <a:pt x="1331933" y="4056184"/>
                  <a:pt x="1333657" y="4056184"/>
                  <a:pt x="1335381" y="4056184"/>
                </a:cubicBezTo>
                <a:cubicBezTo>
                  <a:pt x="1383463" y="4056184"/>
                  <a:pt x="1391700" y="4130448"/>
                  <a:pt x="1439591" y="4130448"/>
                </a:cubicBezTo>
                <a:cubicBezTo>
                  <a:pt x="1441315" y="4130448"/>
                  <a:pt x="1443231" y="4130448"/>
                  <a:pt x="1444955" y="4130252"/>
                </a:cubicBezTo>
                <a:cubicBezTo>
                  <a:pt x="1499741" y="4127297"/>
                  <a:pt x="1496676" y="4065245"/>
                  <a:pt x="1551463" y="4059336"/>
                </a:cubicBezTo>
                <a:cubicBezTo>
                  <a:pt x="1578665" y="4057957"/>
                  <a:pt x="1592266" y="4057957"/>
                  <a:pt x="1605867" y="4057957"/>
                </a:cubicBezTo>
                <a:cubicBezTo>
                  <a:pt x="1619468" y="4057957"/>
                  <a:pt x="1633260" y="4057957"/>
                  <a:pt x="1660462" y="4056381"/>
                </a:cubicBezTo>
                <a:cubicBezTo>
                  <a:pt x="1715058" y="4050471"/>
                  <a:pt x="1712184" y="4020923"/>
                  <a:pt x="1766779" y="4017968"/>
                </a:cubicBezTo>
                <a:cubicBezTo>
                  <a:pt x="1821375" y="4012059"/>
                  <a:pt x="1821375" y="4009104"/>
                  <a:pt x="1875970" y="4003194"/>
                </a:cubicBezTo>
                <a:cubicBezTo>
                  <a:pt x="1876736" y="4003194"/>
                  <a:pt x="1877694" y="4003194"/>
                  <a:pt x="1878460" y="4003194"/>
                </a:cubicBezTo>
                <a:cubicBezTo>
                  <a:pt x="1930182" y="4003194"/>
                  <a:pt x="1939760" y="4092036"/>
                  <a:pt x="1991482" y="4092036"/>
                </a:cubicBezTo>
                <a:cubicBezTo>
                  <a:pt x="1992248" y="4092036"/>
                  <a:pt x="1993014" y="4092036"/>
                  <a:pt x="1993781" y="4091839"/>
                </a:cubicBezTo>
                <a:cubicBezTo>
                  <a:pt x="2048184" y="4085929"/>
                  <a:pt x="2045503" y="4056381"/>
                  <a:pt x="2099906" y="4050471"/>
                </a:cubicBezTo>
                <a:cubicBezTo>
                  <a:pt x="2154693" y="4047516"/>
                  <a:pt x="2151628" y="4000239"/>
                  <a:pt x="2206415" y="3994330"/>
                </a:cubicBezTo>
                <a:cubicBezTo>
                  <a:pt x="2207756" y="3994330"/>
                  <a:pt x="2209097" y="3994133"/>
                  <a:pt x="2210246" y="3994133"/>
                </a:cubicBezTo>
                <a:cubicBezTo>
                  <a:pt x="2259669" y="3994133"/>
                  <a:pt x="2265033" y="4044759"/>
                  <a:pt x="2314456" y="4044759"/>
                </a:cubicBezTo>
                <a:cubicBezTo>
                  <a:pt x="2315605" y="4044759"/>
                  <a:pt x="2316946" y="4044759"/>
                  <a:pt x="2318287" y="4044562"/>
                </a:cubicBezTo>
                <a:cubicBezTo>
                  <a:pt x="2373074" y="4038652"/>
                  <a:pt x="2370009" y="4000239"/>
                  <a:pt x="2424796" y="3997284"/>
                </a:cubicBezTo>
                <a:cubicBezTo>
                  <a:pt x="2479200" y="3991375"/>
                  <a:pt x="2479200" y="3976601"/>
                  <a:pt x="2533987" y="3970691"/>
                </a:cubicBezTo>
                <a:cubicBezTo>
                  <a:pt x="2534561" y="3970691"/>
                  <a:pt x="2535327" y="3970691"/>
                  <a:pt x="2536094" y="3970691"/>
                </a:cubicBezTo>
                <a:cubicBezTo>
                  <a:pt x="2587816" y="3970691"/>
                  <a:pt x="2597585" y="4065245"/>
                  <a:pt x="2649115" y="4065245"/>
                </a:cubicBezTo>
                <a:cubicBezTo>
                  <a:pt x="2649882" y="4065245"/>
                  <a:pt x="2650840" y="4065245"/>
                  <a:pt x="2651606" y="4065245"/>
                </a:cubicBezTo>
                <a:lnTo>
                  <a:pt x="2760796" y="4053426"/>
                </a:lnTo>
                <a:cubicBezTo>
                  <a:pt x="2815392" y="4050471"/>
                  <a:pt x="2806771" y="3964781"/>
                  <a:pt x="2861367" y="3962024"/>
                </a:cubicBezTo>
                <a:cubicBezTo>
                  <a:pt x="2864048" y="3961630"/>
                  <a:pt x="2866730" y="3961433"/>
                  <a:pt x="2869221" y="3961433"/>
                </a:cubicBezTo>
                <a:cubicBezTo>
                  <a:pt x="2914046" y="3961433"/>
                  <a:pt x="2923433" y="4006543"/>
                  <a:pt x="2968450" y="4006543"/>
                </a:cubicBezTo>
                <a:cubicBezTo>
                  <a:pt x="2970940" y="4006543"/>
                  <a:pt x="2973622" y="4006346"/>
                  <a:pt x="2976304" y="4006149"/>
                </a:cubicBezTo>
                <a:cubicBezTo>
                  <a:pt x="3030708" y="4003194"/>
                  <a:pt x="3028026" y="3973843"/>
                  <a:pt x="3082429" y="3970691"/>
                </a:cubicBezTo>
                <a:cubicBezTo>
                  <a:pt x="3137216" y="3964781"/>
                  <a:pt x="3134151" y="3914746"/>
                  <a:pt x="3188938" y="3911595"/>
                </a:cubicBezTo>
                <a:cubicBezTo>
                  <a:pt x="3190471" y="3911398"/>
                  <a:pt x="3191812" y="3911398"/>
                  <a:pt x="3193153" y="3911398"/>
                </a:cubicBezTo>
                <a:cubicBezTo>
                  <a:pt x="3242384" y="3911398"/>
                  <a:pt x="3253112" y="4006346"/>
                  <a:pt x="3302343" y="4006346"/>
                </a:cubicBezTo>
                <a:cubicBezTo>
                  <a:pt x="3303684" y="4006346"/>
                  <a:pt x="3305025" y="4006346"/>
                  <a:pt x="3306557" y="4006149"/>
                </a:cubicBezTo>
                <a:cubicBezTo>
                  <a:pt x="3361344" y="4003194"/>
                  <a:pt x="3355597" y="3941143"/>
                  <a:pt x="3410001" y="3938385"/>
                </a:cubicBezTo>
                <a:cubicBezTo>
                  <a:pt x="3464788" y="3932475"/>
                  <a:pt x="3461723" y="3891108"/>
                  <a:pt x="3516510" y="3887956"/>
                </a:cubicBezTo>
                <a:cubicBezTo>
                  <a:pt x="3570913" y="3882046"/>
                  <a:pt x="3570913" y="3885198"/>
                  <a:pt x="3625509" y="3882046"/>
                </a:cubicBezTo>
                <a:cubicBezTo>
                  <a:pt x="3631064" y="3881455"/>
                  <a:pt x="3636045" y="3881258"/>
                  <a:pt x="3640451" y="3881258"/>
                </a:cubicBezTo>
                <a:cubicBezTo>
                  <a:pt x="3678763" y="3881258"/>
                  <a:pt x="3687575" y="3899972"/>
                  <a:pt x="3728952" y="3899972"/>
                </a:cubicBezTo>
                <a:cubicBezTo>
                  <a:pt x="3731634" y="3899972"/>
                  <a:pt x="3734508" y="3899972"/>
                  <a:pt x="3737573" y="3899775"/>
                </a:cubicBezTo>
                <a:cubicBezTo>
                  <a:pt x="3792168" y="3893866"/>
                  <a:pt x="3792168" y="3885198"/>
                  <a:pt x="3846763" y="3879289"/>
                </a:cubicBezTo>
                <a:cubicBezTo>
                  <a:pt x="3847721" y="3879092"/>
                  <a:pt x="3848679" y="3879092"/>
                  <a:pt x="3849637" y="3879092"/>
                </a:cubicBezTo>
                <a:cubicBezTo>
                  <a:pt x="3899634" y="3879092"/>
                  <a:pt x="3907680" y="3950401"/>
                  <a:pt x="3955954" y="3950401"/>
                </a:cubicBezTo>
                <a:cubicBezTo>
                  <a:pt x="3957678" y="3950401"/>
                  <a:pt x="3959593" y="3950401"/>
                  <a:pt x="3961509" y="3950204"/>
                </a:cubicBezTo>
                <a:cubicBezTo>
                  <a:pt x="3966681" y="3949810"/>
                  <a:pt x="3971470" y="3949613"/>
                  <a:pt x="3975685" y="3949613"/>
                </a:cubicBezTo>
                <a:cubicBezTo>
                  <a:pt x="4012465" y="3949613"/>
                  <a:pt x="4020127" y="3959266"/>
                  <a:pt x="4056715" y="3959266"/>
                </a:cubicBezTo>
                <a:cubicBezTo>
                  <a:pt x="4060930" y="3959266"/>
                  <a:pt x="4065719" y="3959069"/>
                  <a:pt x="4070700" y="3958872"/>
                </a:cubicBezTo>
                <a:cubicBezTo>
                  <a:pt x="4125486" y="3952962"/>
                  <a:pt x="4125486" y="3932475"/>
                  <a:pt x="4179890" y="3929324"/>
                </a:cubicBezTo>
                <a:cubicBezTo>
                  <a:pt x="4234677" y="3923414"/>
                  <a:pt x="4231612" y="3882046"/>
                  <a:pt x="4286399" y="3879289"/>
                </a:cubicBezTo>
                <a:cubicBezTo>
                  <a:pt x="4340802" y="3873379"/>
                  <a:pt x="4335056" y="3808373"/>
                  <a:pt x="4389842" y="3805221"/>
                </a:cubicBezTo>
                <a:cubicBezTo>
                  <a:pt x="4392333" y="3805024"/>
                  <a:pt x="4394823" y="3804827"/>
                  <a:pt x="4397313" y="3804827"/>
                </a:cubicBezTo>
                <a:cubicBezTo>
                  <a:pt x="4442522" y="3804827"/>
                  <a:pt x="4451717" y="3852892"/>
                  <a:pt x="4497117" y="3852892"/>
                </a:cubicBezTo>
                <a:cubicBezTo>
                  <a:pt x="4499608" y="3852892"/>
                  <a:pt x="4502098" y="3852695"/>
                  <a:pt x="4504780" y="3852498"/>
                </a:cubicBezTo>
                <a:cubicBezTo>
                  <a:pt x="4559183" y="3849740"/>
                  <a:pt x="4556310" y="3837921"/>
                  <a:pt x="4610905" y="3834769"/>
                </a:cubicBezTo>
                <a:cubicBezTo>
                  <a:pt x="4665501" y="3828860"/>
                  <a:pt x="4662627" y="3784734"/>
                  <a:pt x="4717222" y="3778825"/>
                </a:cubicBezTo>
                <a:cubicBezTo>
                  <a:pt x="4719904" y="3778628"/>
                  <a:pt x="4722586" y="3778628"/>
                  <a:pt x="4725076" y="3778628"/>
                </a:cubicBezTo>
                <a:cubicBezTo>
                  <a:pt x="4769902" y="3778628"/>
                  <a:pt x="4776798" y="3802660"/>
                  <a:pt x="4822007" y="3802660"/>
                </a:cubicBezTo>
                <a:cubicBezTo>
                  <a:pt x="4824306" y="3802660"/>
                  <a:pt x="4826796" y="3802463"/>
                  <a:pt x="4829286" y="3802463"/>
                </a:cubicBezTo>
                <a:cubicBezTo>
                  <a:pt x="4883882" y="3796554"/>
                  <a:pt x="4881008" y="3772915"/>
                  <a:pt x="4935603" y="3769763"/>
                </a:cubicBezTo>
                <a:cubicBezTo>
                  <a:pt x="4941159" y="3769172"/>
                  <a:pt x="4946139" y="3768975"/>
                  <a:pt x="4950545" y="3768975"/>
                </a:cubicBezTo>
                <a:cubicBezTo>
                  <a:pt x="4986751" y="3768975"/>
                  <a:pt x="4996520" y="3785522"/>
                  <a:pt x="5032534" y="3785522"/>
                </a:cubicBezTo>
                <a:cubicBezTo>
                  <a:pt x="5037132" y="3785522"/>
                  <a:pt x="5042112" y="3785325"/>
                  <a:pt x="5047476" y="3784734"/>
                </a:cubicBezTo>
                <a:cubicBezTo>
                  <a:pt x="5053989" y="3784340"/>
                  <a:pt x="5059544" y="3784143"/>
                  <a:pt x="5064716" y="3784143"/>
                </a:cubicBezTo>
                <a:cubicBezTo>
                  <a:pt x="5098240" y="3784143"/>
                  <a:pt x="5106669" y="3791038"/>
                  <a:pt x="5140767" y="3791038"/>
                </a:cubicBezTo>
                <a:cubicBezTo>
                  <a:pt x="5145556" y="3791038"/>
                  <a:pt x="5150728" y="3790841"/>
                  <a:pt x="5156666" y="3790644"/>
                </a:cubicBezTo>
                <a:cubicBezTo>
                  <a:pt x="5211453" y="3784734"/>
                  <a:pt x="5208388" y="3752034"/>
                  <a:pt x="5263175" y="3746125"/>
                </a:cubicBezTo>
                <a:cubicBezTo>
                  <a:pt x="5263750" y="3746125"/>
                  <a:pt x="5264516" y="3746125"/>
                  <a:pt x="5265091" y="3746125"/>
                </a:cubicBezTo>
                <a:cubicBezTo>
                  <a:pt x="5316429" y="3746125"/>
                  <a:pt x="5326582" y="3849937"/>
                  <a:pt x="5376772" y="3849937"/>
                </a:cubicBezTo>
                <a:cubicBezTo>
                  <a:pt x="5378112" y="3849937"/>
                  <a:pt x="5379453" y="3849740"/>
                  <a:pt x="5380794" y="3849740"/>
                </a:cubicBezTo>
                <a:cubicBezTo>
                  <a:pt x="5435581" y="3846589"/>
                  <a:pt x="5432516" y="3787492"/>
                  <a:pt x="5487303" y="3784734"/>
                </a:cubicBezTo>
                <a:cubicBezTo>
                  <a:pt x="5494199" y="3783946"/>
                  <a:pt x="5500329" y="3783552"/>
                  <a:pt x="5505693" y="3783552"/>
                </a:cubicBezTo>
                <a:cubicBezTo>
                  <a:pt x="5537109" y="3783552"/>
                  <a:pt x="5546304" y="3794584"/>
                  <a:pt x="5577912" y="3794584"/>
                </a:cubicBezTo>
                <a:cubicBezTo>
                  <a:pt x="5583276" y="3794584"/>
                  <a:pt x="5589406" y="3794190"/>
                  <a:pt x="5596302" y="3793402"/>
                </a:cubicBezTo>
                <a:cubicBezTo>
                  <a:pt x="5650897" y="3790644"/>
                  <a:pt x="5648024" y="3740215"/>
                  <a:pt x="5702619" y="3737457"/>
                </a:cubicBezTo>
                <a:cubicBezTo>
                  <a:pt x="5707600" y="3736866"/>
                  <a:pt x="5712197" y="3736669"/>
                  <a:pt x="5716412" y="3736669"/>
                </a:cubicBezTo>
                <a:cubicBezTo>
                  <a:pt x="5755873" y="3736669"/>
                  <a:pt x="5764111" y="3758141"/>
                  <a:pt x="5807021" y="3758141"/>
                </a:cubicBezTo>
                <a:cubicBezTo>
                  <a:pt x="5809319" y="3758141"/>
                  <a:pt x="5812001" y="3758141"/>
                  <a:pt x="5814683" y="3757944"/>
                </a:cubicBezTo>
                <a:cubicBezTo>
                  <a:pt x="5822537" y="3757156"/>
                  <a:pt x="5829242" y="3756762"/>
                  <a:pt x="5835180" y="3756762"/>
                </a:cubicBezTo>
                <a:cubicBezTo>
                  <a:pt x="5867171" y="3756762"/>
                  <a:pt x="5875600" y="3767202"/>
                  <a:pt x="5912380" y="3767202"/>
                </a:cubicBezTo>
                <a:cubicBezTo>
                  <a:pt x="5916019" y="3767202"/>
                  <a:pt x="5919851" y="3767202"/>
                  <a:pt x="5923874" y="3767005"/>
                </a:cubicBezTo>
                <a:cubicBezTo>
                  <a:pt x="5978277" y="3761096"/>
                  <a:pt x="5975595" y="3734305"/>
                  <a:pt x="6029999" y="3728396"/>
                </a:cubicBezTo>
                <a:cubicBezTo>
                  <a:pt x="6084786" y="3725638"/>
                  <a:pt x="6081721" y="3675209"/>
                  <a:pt x="6136508" y="3669299"/>
                </a:cubicBezTo>
                <a:cubicBezTo>
                  <a:pt x="6137082" y="3669299"/>
                  <a:pt x="6137849" y="3669299"/>
                  <a:pt x="6138615" y="3669299"/>
                </a:cubicBezTo>
                <a:cubicBezTo>
                  <a:pt x="6189762" y="3669299"/>
                  <a:pt x="6199915" y="3769960"/>
                  <a:pt x="6249913" y="3769960"/>
                </a:cubicBezTo>
                <a:cubicBezTo>
                  <a:pt x="6251254" y="3769960"/>
                  <a:pt x="6252786" y="3769960"/>
                  <a:pt x="6254127" y="3769763"/>
                </a:cubicBezTo>
                <a:cubicBezTo>
                  <a:pt x="6308914" y="3767005"/>
                  <a:pt x="6305849" y="3719728"/>
                  <a:pt x="6360636" y="3713818"/>
                </a:cubicBezTo>
                <a:cubicBezTo>
                  <a:pt x="6369064" y="3713818"/>
                  <a:pt x="6380558" y="3713818"/>
                  <a:pt x="6389370" y="3716576"/>
                </a:cubicBezTo>
                <a:lnTo>
                  <a:pt x="6389370" y="197"/>
                </a:lnTo>
                <a:close/>
              </a:path>
            </a:pathLst>
          </a:custGeom>
          <a:solidFill>
            <a:srgbClr val="DABFB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19;p3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AwAAKQPAACQKwAA0hQAABAAAAAmAAAACAAAAL2wAAAAAAAA"/>
              </a:ext>
            </a:extLst>
          </p:cNvSpPr>
          <p:nvPr>
            <p:ph type="title"/>
          </p:nvPr>
        </p:nvSpPr>
        <p:spPr>
          <a:xfrm>
            <a:off x="2062480" y="2542540"/>
            <a:ext cx="5019040" cy="84201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5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9pPr>
          </a:lstStyle>
          <a:p>
            <a:pPr/>
          </a:p>
        </p:txBody>
      </p:sp>
      <p:sp>
        <p:nvSpPr>
          <p:cNvPr id="8" name="Google Shape;20;p3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0iMT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AwAAHYKAACQKwAApA8AABAAAAAmAAAACAAAAL2wAAAAAAAA"/>
              </a:ext>
            </a:extLst>
          </p:cNvSpPr>
          <p:nvPr>
            <p:ph type="title" idx="2"/>
          </p:nvPr>
        </p:nvSpPr>
        <p:spPr>
          <a:xfrm>
            <a:off x="2062480" y="1700530"/>
            <a:ext cx="5019040" cy="84201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5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9pPr>
          </a:lstStyle>
          <a:p>
            <a:pPr/>
            <a:r>
              <a:t>xx%</a:t>
            </a:r>
          </a:p>
        </p:txBody>
      </p:sp>
      <p:sp>
        <p:nvSpPr>
          <p:cNvPr id="9" name="Google Shape;21;p3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Bjzwx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AwAANIUAACQKwAANRkAABAAAAAmAAAACAAAAL2wAAAAAAAA"/>
              </a:ext>
            </a:extLst>
          </p:cNvSpPr>
          <p:nvPr>
            <p:ph type="subTitle" idx="1"/>
          </p:nvPr>
        </p:nvSpPr>
        <p:spPr>
          <a:xfrm>
            <a:off x="2062480" y="3384550"/>
            <a:ext cx="5019040" cy="71310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2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BUHAACqGwAACQoAABAAAAAmAAAACAAAAIEAAAAAAAAA"/>
              </a:ext>
            </a:extLst>
          </p:cNvSpPr>
          <p:nvPr>
            <p:ph idx="1"/>
          </p:nvPr>
        </p:nvSpPr>
        <p:spPr>
          <a:xfrm>
            <a:off x="457200" y="1151255"/>
            <a:ext cx="4039870" cy="48006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Gt4nO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AkKAACqGwAARBwAABAAAAAmAAAACAAAAAEAAAAAAAAA"/>
              </a:ext>
            </a:extLst>
          </p:cNvSpPr>
          <p:nvPr>
            <p:ph idx="2"/>
          </p:nvPr>
        </p:nvSpPr>
        <p:spPr>
          <a:xfrm>
            <a:off x="457200" y="1631315"/>
            <a:ext cx="4039870" cy="296354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4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hwAABUHAABwNQAACQoAABAAAAAmAAAACAAAAIEAAAAAAAAA"/>
              </a:ext>
            </a:extLst>
          </p:cNvSpPr>
          <p:nvPr>
            <p:ph idx="3"/>
          </p:nvPr>
        </p:nvSpPr>
        <p:spPr>
          <a:xfrm>
            <a:off x="4646930" y="1151255"/>
            <a:ext cx="4039870" cy="48006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3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hwAAAkKAABwNQAARBwAABAAAAAmAAAACAAAAAEAAAAAAAAA"/>
              </a:ext>
            </a:extLst>
          </p:cNvSpPr>
          <p:nvPr>
            <p:ph idx="4"/>
          </p:nvPr>
        </p:nvSpPr>
        <p:spPr>
          <a:xfrm>
            <a:off x="4646930" y="1631315"/>
            <a:ext cx="4039870" cy="296354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sAACYWAADGLAAAwxgAABAAAAAmAAAACAAAAIEAAAAAAAAA"/>
              </a:ext>
            </a:extLst>
          </p:cNvSpPr>
          <p:nvPr>
            <p:ph type="title"/>
          </p:nvPr>
        </p:nvSpPr>
        <p:spPr>
          <a:xfrm>
            <a:off x="1791970" y="3600450"/>
            <a:ext cx="5486400" cy="424815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sAANQCAADGLAAA0BUAABAAAAAmAAAACAAAAAEAAAAAAAAA"/>
              </a:ext>
            </a:extLst>
          </p:cNvSpPr>
          <p:nvPr>
            <p:ph idx="1"/>
          </p:nvPr>
        </p:nvSpPr>
        <p:spPr>
          <a:xfrm>
            <a:off x="1791970" y="459740"/>
            <a:ext cx="5486400" cy="30861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sAAMMYAADGLAAAehwAABAAAAAmAAAACAAAAAEAAAAAAAAA"/>
              </a:ext>
            </a:extLst>
          </p:cNvSpPr>
          <p:nvPr>
            <p:ph idx="2"/>
          </p:nvPr>
        </p:nvSpPr>
        <p:spPr>
          <a:xfrm>
            <a:off x="1791970" y="4025265"/>
            <a:ext cx="5486400" cy="603885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Q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M/R2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BcHAABVNgAAGxwAABAAAAAmAAAACAAAAAIAAAAAAAAA"/>
              </a:ext>
            </a:extLst>
          </p:cNvSpPr>
          <p:nvPr>
            <p:ph idx="1"/>
          </p:nvPr>
        </p:nvSpPr>
        <p:spPr/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Q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CgAAEQBAABwNQAARBwAABAAAAAmAAAACAAAAIMAAAAAAAAA"/>
              </a:ext>
            </a:extLst>
          </p:cNvSpPr>
          <p:nvPr>
            <p:ph type="title"/>
          </p:nvPr>
        </p:nvSpPr>
        <p:spPr>
          <a:xfrm>
            <a:off x="6629400" y="205740"/>
            <a:ext cx="2057400" cy="4389120"/>
          </a:xfrm>
        </p:spPr>
        <p:txBody>
          <a:bodyPr vert="vert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Q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EQBAADYJwAARBwAABAAAAAmAAAACAAAAAMAAAAAAAAA"/>
              </a:ext>
            </a:extLst>
          </p:cNvSpPr>
          <p:nvPr>
            <p:ph idx="1"/>
          </p:nvPr>
        </p:nvSpPr>
        <p:spPr>
          <a:xfrm>
            <a:off x="457200" y="205740"/>
            <a:ext cx="6019800" cy="4389120"/>
          </a:xfrm>
        </p:spPr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FUUAABCNAAAnhoAABAAAAAmAAAACAAAAAEAAAAAAAAA"/>
              </a:ext>
            </a:extLst>
          </p:cNvSpPr>
          <p:nvPr>
            <p:ph type="title"/>
          </p:nvPr>
        </p:nvSpPr>
        <p:spPr>
          <a:xfrm>
            <a:off x="722630" y="3305175"/>
            <a:ext cx="7772400" cy="1021715"/>
          </a:xfr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GkNAABCNAAAVRQAABAAAAAmAAAACAAAAIEAAAAAAAAA"/>
              </a:ext>
            </a:extLst>
          </p:cNvSpPr>
          <p:nvPr>
            <p:ph idx="1"/>
          </p:nvPr>
        </p:nvSpPr>
        <p:spPr>
          <a:xfrm>
            <a:off x="722630" y="2179955"/>
            <a:ext cx="7772400" cy="112522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EpKS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GIHAACoGwAARBwAABAAAAAmAAAACAAAAAEAAAAAAAAA"/>
              </a:ext>
            </a:extLst>
          </p:cNvSpPr>
          <p:nvPr>
            <p:ph idx="1"/>
          </p:nvPr>
        </p:nvSpPr>
        <p:spPr>
          <a:xfrm>
            <a:off x="457200" y="1200150"/>
            <a:ext cx="4038600" cy="339471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mBwAAGIHAABwNQAARBwAABAAAAAmAAAACAAAAAEAAAAAAAAA"/>
              </a:ext>
            </a:extLst>
          </p:cNvSpPr>
          <p:nvPr>
            <p:ph idx="2"/>
          </p:nvPr>
        </p:nvSpPr>
        <p:spPr>
          <a:xfrm>
            <a:off x="4648200" y="1200150"/>
            <a:ext cx="4038600" cy="339471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KOjo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BUHAACqGwAACQoAABAAAAAmAAAACAAAAIEAAAAAAAAA"/>
              </a:ext>
            </a:extLst>
          </p:cNvSpPr>
          <p:nvPr>
            <p:ph idx="1"/>
          </p:nvPr>
        </p:nvSpPr>
        <p:spPr>
          <a:xfrm>
            <a:off x="457200" y="1151255"/>
            <a:ext cx="4039870" cy="48006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AkKAACqGwAARBwAABAAAAAmAAAACAAAAAEAAAAAAAAA"/>
              </a:ext>
            </a:extLst>
          </p:cNvSpPr>
          <p:nvPr>
            <p:ph idx="2"/>
          </p:nvPr>
        </p:nvSpPr>
        <p:spPr>
          <a:xfrm>
            <a:off x="457200" y="1631315"/>
            <a:ext cx="4039870" cy="296354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4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hwAABUHAABwNQAACQoAABAAAAAmAAAACAAAAIEAAAAAAAAA"/>
              </a:ext>
            </a:extLst>
          </p:cNvSpPr>
          <p:nvPr>
            <p:ph idx="3"/>
          </p:nvPr>
        </p:nvSpPr>
        <p:spPr>
          <a:xfrm>
            <a:off x="4646930" y="1151255"/>
            <a:ext cx="4039870" cy="48006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3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hwAAAkKAABwNQAARBwAABAAAAAmAAAACAAAAAEAAAAAAAAA"/>
              </a:ext>
            </a:extLst>
          </p:cNvSpPr>
          <p:nvPr>
            <p:ph idx="4"/>
          </p:nvPr>
        </p:nvSpPr>
        <p:spPr>
          <a:xfrm>
            <a:off x="4646930" y="1631315"/>
            <a:ext cx="4039870" cy="296354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sAACYWAADGLAAAwxgAABAAAAAmAAAACAAAAIEAAAAAAAAA"/>
              </a:ext>
            </a:extLst>
          </p:cNvSpPr>
          <p:nvPr>
            <p:ph type="title"/>
          </p:nvPr>
        </p:nvSpPr>
        <p:spPr>
          <a:xfrm>
            <a:off x="1791970" y="3600450"/>
            <a:ext cx="5486400" cy="424815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Kmpqf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sAANQCAADGLAAA0BUAABAAAAAmAAAACAAAAAEAAAAAAAAA"/>
              </a:ext>
            </a:extLst>
          </p:cNvSpPr>
          <p:nvPr>
            <p:ph idx="1"/>
          </p:nvPr>
        </p:nvSpPr>
        <p:spPr>
          <a:xfrm>
            <a:off x="1791970" y="459740"/>
            <a:ext cx="5486400" cy="30861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2"/>
          <p:cNvSpPr>
            <a:spLocks noGrp="1" noChangeArrowheads="1"/>
            <a:extLst>
              <a:ext uri="smNativeData">
                <pr:smNativeData xmlns:pr="smNativeData" xmlns="smNativeData" val="SMDATA_15_e6B/YxMAAAAlAAAAZAAAAA8B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sAAMMYAADGLAAAehwAABAAAAAmAAAACAAAAAEAAAAAAAAA"/>
              </a:ext>
            </a:extLst>
          </p:cNvSpPr>
          <p:nvPr>
            <p:ph idx="2"/>
          </p:nvPr>
        </p:nvSpPr>
        <p:spPr>
          <a:xfrm>
            <a:off x="1791970" y="4025265"/>
            <a:ext cx="5486400" cy="603885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Q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BcHAABVNgAAGxwAABAAAAAmAAAACAAAAAIAAAAAAAAA"/>
              </a:ext>
            </a:extLst>
          </p:cNvSpPr>
          <p:nvPr>
            <p:ph idx="1"/>
          </p:nvPr>
        </p:nvSpPr>
        <p:spPr/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CAAAAAQ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HQAI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CgAAEQBAABwNQAARBwAABAAAAAmAAAACAAAAIMAAAAAAAAA"/>
              </a:ext>
            </a:extLst>
          </p:cNvSpPr>
          <p:nvPr>
            <p:ph type="title"/>
          </p:nvPr>
        </p:nvSpPr>
        <p:spPr>
          <a:xfrm>
            <a:off x="6629400" y="205740"/>
            <a:ext cx="2057400" cy="4389120"/>
          </a:xfrm>
        </p:spPr>
        <p:txBody>
          <a:bodyPr vert="vert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Q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EQBAADYJwAARBwAABAAAAAmAAAACAAAAAMAAAAAAAAA"/>
              </a:ext>
            </a:extLst>
          </p:cNvSpPr>
          <p:nvPr>
            <p:ph idx="1"/>
          </p:nvPr>
        </p:nvSpPr>
        <p:spPr>
          <a:xfrm>
            <a:off x="457200" y="205740"/>
            <a:ext cx="6019800" cy="4389120"/>
          </a:xfrm>
        </p:spPr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3;p4"/>
          <p:cNvPicPr>
            <a:extLst>
              <a:ext uri="smNativeData">
                <pr:smNativeData xmlns:pr="smNativeData" xmlns="smNativeData" val="SMDATA_17_e6B/YxMAAAAlAAAAEQAAAA0A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nAAAAAAAAABkAAAAZAAAAAAAAAAjAAAABAAAAGQAAAAXAAAAFAAAAAAAAAAAAAAA/38AAP9/AAAAAAAACQAAAAQAAACnDw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rcRect l="0" t="0" r="0" b="156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24;p4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ZgQAAH8IAADdMwAAGxwAABAAAAAmAAAACAAAAD2wAAAAAAAA"/>
              </a:ext>
            </a:extLst>
          </p:cNvSpPr>
          <p:nvPr>
            <p:ph idx="1"/>
          </p:nvPr>
        </p:nvSpPr>
        <p:spPr>
          <a:xfrm>
            <a:off x="715010" y="1381125"/>
            <a:ext cx="7715885" cy="318770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itchFamily="2" charset="0"/>
              <a:buChar char="●"/>
              <a:defRPr sz="1400" cap="none"/>
            </a:lvl1pPr>
            <a:lvl2pPr marL="914400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58CAC"/>
              </a:buClr>
              <a:buSzPts val="1400"/>
              <a:buFont typeface="Arial" pitchFamily="2" charset="0"/>
              <a:buChar char="○"/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itchFamily="2" charset="0"/>
              <a:buChar char="■"/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itchFamily="2" charset="0"/>
              <a:buChar char="●"/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itchFamily="2" charset="0"/>
              <a:buChar char="○"/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itchFamily="2" charset="0"/>
              <a:buChar char="■"/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itchFamily="2" charset="0"/>
              <a:buChar char="●"/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itchFamily="2" charset="0"/>
              <a:buChar char="○"/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itchFamily="2" charset="0"/>
              <a:buChar char="■"/>
            </a:lvl9pPr>
          </a:lstStyle>
          <a:p>
            <a:pPr/>
          </a:p>
        </p:txBody>
      </p:sp>
      <p:sp>
        <p:nvSpPr>
          <p:cNvPr id="4" name="Google Shape;25;p4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ZgQAAFIDAADdMwAAbQcAABAAAAAmAAAACAAAAL2wAAAAAAAA"/>
              </a:ext>
            </a:extLst>
          </p:cNvSpPr>
          <p:nvPr>
            <p:ph type="title"/>
          </p:nvPr>
        </p:nvSpPr>
        <p:spPr>
          <a:xfrm>
            <a:off x="715010" y="539750"/>
            <a:ext cx="7715885" cy="66738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</a:lvl2pPr>
            <a:lvl3pPr algn="ctr">
              <a:spcBef>
                <a:spcPts val="0"/>
              </a:spcBef>
              <a:spcAft>
                <a:spcPts val="0"/>
              </a:spcAft>
              <a:buNone/>
            </a:lvl3pPr>
            <a:lvl4pPr algn="ctr">
              <a:spcBef>
                <a:spcPts val="0"/>
              </a:spcBef>
              <a:spcAft>
                <a:spcPts val="0"/>
              </a:spcAft>
              <a:buNone/>
            </a:lvl4pPr>
            <a:lvl5pPr algn="ctr">
              <a:spcBef>
                <a:spcPts val="0"/>
              </a:spcBef>
              <a:spcAft>
                <a:spcPts val="0"/>
              </a:spcAft>
              <a:buNone/>
            </a:lvl5pPr>
            <a:lvl6pPr algn="ctr">
              <a:spcBef>
                <a:spcPts val="0"/>
              </a:spcBef>
              <a:spcAft>
                <a:spcPts val="0"/>
              </a:spcAft>
              <a:buNone/>
            </a:lvl6pPr>
            <a:lvl7pPr algn="ctr">
              <a:spcBef>
                <a:spcPts val="0"/>
              </a:spcBef>
              <a:spcAft>
                <a:spcPts val="0"/>
              </a:spcAft>
              <a:buNone/>
            </a:lvl7pPr>
            <a:lvl8pPr algn="ctr">
              <a:spcBef>
                <a:spcPts val="0"/>
              </a:spcBef>
              <a:spcAft>
                <a:spcPts val="0"/>
              </a:spcAft>
              <a:buNone/>
            </a:lvl8pPr>
            <a:lvl9pPr algn="ctr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7;p5"/>
          <p:cNvPicPr>
            <a:extLst>
              <a:ext uri="smNativeData">
                <pr:smNativeData xmlns:pr="smNativeData" xmlns="smNativeData" val="SMDATA_17_e6B/YxMAAAAlAAAAEQAAAA0A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n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rcRect l="0" t="0" r="0" b="156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28;p5"/>
          <p:cNvSpPr>
            <a:extLst>
              <a:ext uri="smNativeData">
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2r+y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2r+yAAAAAAEAAAAAAAAAAAAAAAAAAAAAAAAAAAAAAAAAAAAAAAAAAAAAAAJ/f38AAAAAA8zMzADAwP8Af39/AAAAAAAAAAAAAAAAAAAAAAAAAAAAIQAAABgAAAAUAAAAJQYAAJQJAAAbMgAAWhwAABAAAAAmAAAACAAAAP//////////"/>
              </a:ext>
            </a:extLst>
          </p:cNvSpPr>
          <p:nvPr/>
        </p:nvSpPr>
        <p:spPr>
          <a:xfrm>
            <a:off x="998855" y="1557020"/>
            <a:ext cx="7146290" cy="3051810"/>
          </a:xfrm>
          <a:custGeom>
            <a:avLst/>
            <a:gdLst/>
            <a:ahLst/>
            <a:cxnLst/>
            <a:rect l="0" t="0" r="7146290" b="3051810"/>
            <a:pathLst>
              <a:path w="7146290" h="3051810">
                <a:moveTo>
                  <a:pt x="0" y="141"/>
                </a:moveTo>
                <a:lnTo>
                  <a:pt x="0" y="2984126"/>
                </a:lnTo>
                <a:cubicBezTo>
                  <a:pt x="6428" y="2982016"/>
                  <a:pt x="12855" y="2979905"/>
                  <a:pt x="19283" y="2979905"/>
                </a:cubicBezTo>
                <a:cubicBezTo>
                  <a:pt x="20140" y="2979905"/>
                  <a:pt x="20783" y="2979764"/>
                  <a:pt x="21640" y="2979764"/>
                </a:cubicBezTo>
                <a:cubicBezTo>
                  <a:pt x="78846" y="2979764"/>
                  <a:pt x="90202" y="3051810"/>
                  <a:pt x="146122" y="3051810"/>
                </a:cubicBezTo>
                <a:cubicBezTo>
                  <a:pt x="147837" y="3051810"/>
                  <a:pt x="149336" y="3051669"/>
                  <a:pt x="150836" y="3051669"/>
                </a:cubicBezTo>
                <a:cubicBezTo>
                  <a:pt x="212113" y="3049559"/>
                  <a:pt x="212113" y="3030562"/>
                  <a:pt x="272962" y="3026341"/>
                </a:cubicBezTo>
                <a:cubicBezTo>
                  <a:pt x="334239" y="3024230"/>
                  <a:pt x="330811" y="2986237"/>
                  <a:pt x="392088" y="2984126"/>
                </a:cubicBezTo>
                <a:cubicBezTo>
                  <a:pt x="452937" y="2979905"/>
                  <a:pt x="449937" y="2967241"/>
                  <a:pt x="510786" y="2965130"/>
                </a:cubicBezTo>
                <a:cubicBezTo>
                  <a:pt x="513357" y="2964989"/>
                  <a:pt x="515928" y="2964849"/>
                  <a:pt x="518499" y="2964849"/>
                </a:cubicBezTo>
                <a:cubicBezTo>
                  <a:pt x="571420" y="2964849"/>
                  <a:pt x="580633" y="3005234"/>
                  <a:pt x="635269" y="3005234"/>
                </a:cubicBezTo>
                <a:cubicBezTo>
                  <a:pt x="636554" y="3005234"/>
                  <a:pt x="637840" y="3005234"/>
                  <a:pt x="639339" y="3005234"/>
                </a:cubicBezTo>
                <a:cubicBezTo>
                  <a:pt x="700402" y="3001012"/>
                  <a:pt x="697189" y="2982016"/>
                  <a:pt x="758251" y="2977794"/>
                </a:cubicBezTo>
                <a:cubicBezTo>
                  <a:pt x="819314" y="2975684"/>
                  <a:pt x="819314" y="2965130"/>
                  <a:pt x="880377" y="2960909"/>
                </a:cubicBezTo>
                <a:cubicBezTo>
                  <a:pt x="941440" y="2958798"/>
                  <a:pt x="941440" y="2952466"/>
                  <a:pt x="1002503" y="2950355"/>
                </a:cubicBezTo>
                <a:cubicBezTo>
                  <a:pt x="1004646" y="2950214"/>
                  <a:pt x="1006788" y="2950074"/>
                  <a:pt x="1008931" y="2950074"/>
                </a:cubicBezTo>
                <a:cubicBezTo>
                  <a:pt x="1062923" y="2950074"/>
                  <a:pt x="1071708" y="3001012"/>
                  <a:pt x="1127629" y="3001012"/>
                </a:cubicBezTo>
                <a:cubicBezTo>
                  <a:pt x="1128700" y="3001012"/>
                  <a:pt x="1129985" y="3001012"/>
                  <a:pt x="1131057" y="3001012"/>
                </a:cubicBezTo>
                <a:cubicBezTo>
                  <a:pt x="1191905" y="2996791"/>
                  <a:pt x="1182478" y="2910251"/>
                  <a:pt x="1243327" y="2908141"/>
                </a:cubicBezTo>
                <a:cubicBezTo>
                  <a:pt x="1244827" y="2908000"/>
                  <a:pt x="1246326" y="2908000"/>
                  <a:pt x="1247612" y="2908000"/>
                </a:cubicBezTo>
                <a:cubicBezTo>
                  <a:pt x="1303747" y="2908000"/>
                  <a:pt x="1315102" y="2986378"/>
                  <a:pt x="1371023" y="2986378"/>
                </a:cubicBezTo>
                <a:cubicBezTo>
                  <a:pt x="1372309" y="2986378"/>
                  <a:pt x="1373809" y="2986378"/>
                  <a:pt x="1375308" y="2986237"/>
                </a:cubicBezTo>
                <a:cubicBezTo>
                  <a:pt x="1436157" y="2984126"/>
                  <a:pt x="1426730" y="2899698"/>
                  <a:pt x="1487578" y="2897587"/>
                </a:cubicBezTo>
                <a:cubicBezTo>
                  <a:pt x="1489721" y="2897447"/>
                  <a:pt x="1491649" y="2897447"/>
                  <a:pt x="1493578" y="2897447"/>
                </a:cubicBezTo>
                <a:cubicBezTo>
                  <a:pt x="1547356" y="2897447"/>
                  <a:pt x="1556569" y="2950496"/>
                  <a:pt x="1610133" y="2950496"/>
                </a:cubicBezTo>
                <a:cubicBezTo>
                  <a:pt x="1612061" y="2950496"/>
                  <a:pt x="1614204" y="2950496"/>
                  <a:pt x="1616132" y="2950355"/>
                </a:cubicBezTo>
                <a:cubicBezTo>
                  <a:pt x="1677409" y="2948244"/>
                  <a:pt x="1673981" y="2903919"/>
                  <a:pt x="1735258" y="2899698"/>
                </a:cubicBezTo>
                <a:cubicBezTo>
                  <a:pt x="1765683" y="2898713"/>
                  <a:pt x="1780895" y="2898713"/>
                  <a:pt x="1796107" y="2898713"/>
                </a:cubicBezTo>
                <a:cubicBezTo>
                  <a:pt x="1811319" y="2898713"/>
                  <a:pt x="1826745" y="2898713"/>
                  <a:pt x="1857170" y="2897587"/>
                </a:cubicBezTo>
                <a:cubicBezTo>
                  <a:pt x="1918233" y="2893366"/>
                  <a:pt x="1915019" y="2872259"/>
                  <a:pt x="1976082" y="2870148"/>
                </a:cubicBezTo>
                <a:cubicBezTo>
                  <a:pt x="2037145" y="2865927"/>
                  <a:pt x="2037145" y="2863816"/>
                  <a:pt x="2098208" y="2859594"/>
                </a:cubicBezTo>
                <a:cubicBezTo>
                  <a:pt x="2099065" y="2859594"/>
                  <a:pt x="2100136" y="2859594"/>
                  <a:pt x="2100993" y="2859594"/>
                </a:cubicBezTo>
                <a:cubicBezTo>
                  <a:pt x="2158842" y="2859594"/>
                  <a:pt x="2169555" y="2923056"/>
                  <a:pt x="2227404" y="2923056"/>
                </a:cubicBezTo>
                <a:cubicBezTo>
                  <a:pt x="2228261" y="2923056"/>
                  <a:pt x="2229118" y="2923056"/>
                  <a:pt x="2229975" y="2922916"/>
                </a:cubicBezTo>
                <a:cubicBezTo>
                  <a:pt x="2290824" y="2918694"/>
                  <a:pt x="2287824" y="2897587"/>
                  <a:pt x="2348673" y="2893366"/>
                </a:cubicBezTo>
                <a:cubicBezTo>
                  <a:pt x="2409950" y="2891255"/>
                  <a:pt x="2406522" y="2857484"/>
                  <a:pt x="2467799" y="2853262"/>
                </a:cubicBezTo>
                <a:cubicBezTo>
                  <a:pt x="2469299" y="2853262"/>
                  <a:pt x="2470799" y="2853122"/>
                  <a:pt x="2472084" y="2853122"/>
                </a:cubicBezTo>
                <a:cubicBezTo>
                  <a:pt x="2527362" y="2853122"/>
                  <a:pt x="2533361" y="2889285"/>
                  <a:pt x="2588639" y="2889285"/>
                </a:cubicBezTo>
                <a:cubicBezTo>
                  <a:pt x="2589925" y="2889285"/>
                  <a:pt x="2591425" y="2889285"/>
                  <a:pt x="2592924" y="2889144"/>
                </a:cubicBezTo>
                <a:cubicBezTo>
                  <a:pt x="2654202" y="2884923"/>
                  <a:pt x="2650774" y="2857484"/>
                  <a:pt x="2712051" y="2855373"/>
                </a:cubicBezTo>
                <a:cubicBezTo>
                  <a:pt x="2772899" y="2851152"/>
                  <a:pt x="2772899" y="2840598"/>
                  <a:pt x="2834177" y="2836377"/>
                </a:cubicBezTo>
                <a:cubicBezTo>
                  <a:pt x="2834819" y="2836377"/>
                  <a:pt x="2835676" y="2836377"/>
                  <a:pt x="2836533" y="2836377"/>
                </a:cubicBezTo>
                <a:cubicBezTo>
                  <a:pt x="2894382" y="2836377"/>
                  <a:pt x="2905309" y="2903919"/>
                  <a:pt x="2962944" y="2903919"/>
                </a:cubicBezTo>
                <a:cubicBezTo>
                  <a:pt x="2963801" y="2903919"/>
                  <a:pt x="2964873" y="2903919"/>
                  <a:pt x="2965730" y="2903919"/>
                </a:cubicBezTo>
                <a:lnTo>
                  <a:pt x="3087855" y="2895477"/>
                </a:lnTo>
                <a:cubicBezTo>
                  <a:pt x="3148918" y="2893366"/>
                  <a:pt x="3139277" y="2832155"/>
                  <a:pt x="3200340" y="2830185"/>
                </a:cubicBezTo>
                <a:cubicBezTo>
                  <a:pt x="3203339" y="2829904"/>
                  <a:pt x="3206339" y="2829763"/>
                  <a:pt x="3209124" y="2829763"/>
                </a:cubicBezTo>
                <a:cubicBezTo>
                  <a:pt x="3259260" y="2829763"/>
                  <a:pt x="3269759" y="2861987"/>
                  <a:pt x="3320109" y="2861987"/>
                </a:cubicBezTo>
                <a:cubicBezTo>
                  <a:pt x="3322894" y="2861987"/>
                  <a:pt x="3325894" y="2861846"/>
                  <a:pt x="3328893" y="2861705"/>
                </a:cubicBezTo>
                <a:cubicBezTo>
                  <a:pt x="3389742" y="2859594"/>
                  <a:pt x="3386742" y="2838628"/>
                  <a:pt x="3447591" y="2836377"/>
                </a:cubicBezTo>
                <a:cubicBezTo>
                  <a:pt x="3508868" y="2832155"/>
                  <a:pt x="3505440" y="2796414"/>
                  <a:pt x="3566717" y="2794162"/>
                </a:cubicBezTo>
                <a:cubicBezTo>
                  <a:pt x="3568431" y="2794022"/>
                  <a:pt x="3569931" y="2794022"/>
                  <a:pt x="3571431" y="2794022"/>
                </a:cubicBezTo>
                <a:cubicBezTo>
                  <a:pt x="3626495" y="2794022"/>
                  <a:pt x="3638493" y="2861846"/>
                  <a:pt x="3693557" y="2861846"/>
                </a:cubicBezTo>
                <a:cubicBezTo>
                  <a:pt x="3695057" y="2861846"/>
                  <a:pt x="3696556" y="2861846"/>
                  <a:pt x="3698270" y="2861705"/>
                </a:cubicBezTo>
                <a:cubicBezTo>
                  <a:pt x="3759548" y="2859594"/>
                  <a:pt x="3753120" y="2815269"/>
                  <a:pt x="3813969" y="2813299"/>
                </a:cubicBezTo>
                <a:cubicBezTo>
                  <a:pt x="3875246" y="2809078"/>
                  <a:pt x="3871818" y="2779528"/>
                  <a:pt x="3933095" y="2777277"/>
                </a:cubicBezTo>
                <a:cubicBezTo>
                  <a:pt x="3993944" y="2773055"/>
                  <a:pt x="3993944" y="2775307"/>
                  <a:pt x="4055006" y="2773055"/>
                </a:cubicBezTo>
                <a:cubicBezTo>
                  <a:pt x="4061220" y="2772633"/>
                  <a:pt x="4066791" y="2772492"/>
                  <a:pt x="4071718" y="2772492"/>
                </a:cubicBezTo>
                <a:cubicBezTo>
                  <a:pt x="4114570" y="2772492"/>
                  <a:pt x="4124425" y="2785860"/>
                  <a:pt x="4170705" y="2785860"/>
                </a:cubicBezTo>
                <a:cubicBezTo>
                  <a:pt x="4173704" y="2785860"/>
                  <a:pt x="4176918" y="2785860"/>
                  <a:pt x="4180346" y="2785719"/>
                </a:cubicBezTo>
                <a:cubicBezTo>
                  <a:pt x="4241409" y="2781498"/>
                  <a:pt x="4241409" y="2775307"/>
                  <a:pt x="4302472" y="2771085"/>
                </a:cubicBezTo>
                <a:cubicBezTo>
                  <a:pt x="4303543" y="2770944"/>
                  <a:pt x="4304615" y="2770944"/>
                  <a:pt x="4305686" y="2770944"/>
                </a:cubicBezTo>
                <a:cubicBezTo>
                  <a:pt x="4361607" y="2770944"/>
                  <a:pt x="4370605" y="2821883"/>
                  <a:pt x="4424598" y="2821883"/>
                </a:cubicBezTo>
                <a:cubicBezTo>
                  <a:pt x="4426526" y="2821883"/>
                  <a:pt x="4428669" y="2821883"/>
                  <a:pt x="4430811" y="2821742"/>
                </a:cubicBezTo>
                <a:cubicBezTo>
                  <a:pt x="4436596" y="2821461"/>
                  <a:pt x="4441953" y="2821320"/>
                  <a:pt x="4446666" y="2821320"/>
                </a:cubicBezTo>
                <a:cubicBezTo>
                  <a:pt x="4487803" y="2821320"/>
                  <a:pt x="4496374" y="2828215"/>
                  <a:pt x="4537296" y="2828215"/>
                </a:cubicBezTo>
                <a:cubicBezTo>
                  <a:pt x="4542010" y="2828215"/>
                  <a:pt x="4547366" y="2828074"/>
                  <a:pt x="4552937" y="2827934"/>
                </a:cubicBezTo>
                <a:cubicBezTo>
                  <a:pt x="4614214" y="2823712"/>
                  <a:pt x="4614214" y="2809078"/>
                  <a:pt x="4675063" y="2806827"/>
                </a:cubicBezTo>
                <a:cubicBezTo>
                  <a:pt x="4736340" y="2802605"/>
                  <a:pt x="4732912" y="2773055"/>
                  <a:pt x="4794189" y="2771085"/>
                </a:cubicBezTo>
                <a:cubicBezTo>
                  <a:pt x="4855038" y="2766864"/>
                  <a:pt x="4848610" y="2720428"/>
                  <a:pt x="4909887" y="2718177"/>
                </a:cubicBezTo>
                <a:cubicBezTo>
                  <a:pt x="4912673" y="2718036"/>
                  <a:pt x="4915458" y="2717895"/>
                  <a:pt x="4918243" y="2717895"/>
                </a:cubicBezTo>
                <a:cubicBezTo>
                  <a:pt x="4968808" y="2717895"/>
                  <a:pt x="4979092" y="2752229"/>
                  <a:pt x="5029871" y="2752229"/>
                </a:cubicBezTo>
                <a:cubicBezTo>
                  <a:pt x="5032656" y="2752229"/>
                  <a:pt x="5035441" y="2752089"/>
                  <a:pt x="5038441" y="2751948"/>
                </a:cubicBezTo>
                <a:cubicBezTo>
                  <a:pt x="5099290" y="2749978"/>
                  <a:pt x="5096076" y="2741535"/>
                  <a:pt x="5157139" y="2739284"/>
                </a:cubicBezTo>
                <a:cubicBezTo>
                  <a:pt x="5218202" y="2735062"/>
                  <a:pt x="5214988" y="2703542"/>
                  <a:pt x="5276051" y="2699321"/>
                </a:cubicBezTo>
                <a:cubicBezTo>
                  <a:pt x="5279050" y="2699180"/>
                  <a:pt x="5282050" y="2699180"/>
                  <a:pt x="5284835" y="2699180"/>
                </a:cubicBezTo>
                <a:cubicBezTo>
                  <a:pt x="5334971" y="2699180"/>
                  <a:pt x="5342684" y="2716347"/>
                  <a:pt x="5393249" y="2716347"/>
                </a:cubicBezTo>
                <a:cubicBezTo>
                  <a:pt x="5395820" y="2716347"/>
                  <a:pt x="5398605" y="2716207"/>
                  <a:pt x="5401390" y="2716207"/>
                </a:cubicBezTo>
                <a:cubicBezTo>
                  <a:pt x="5462453" y="2711985"/>
                  <a:pt x="5459239" y="2695099"/>
                  <a:pt x="5520302" y="2692848"/>
                </a:cubicBezTo>
                <a:cubicBezTo>
                  <a:pt x="5526516" y="2692426"/>
                  <a:pt x="5532086" y="2692285"/>
                  <a:pt x="5537014" y="2692285"/>
                </a:cubicBezTo>
                <a:cubicBezTo>
                  <a:pt x="5577509" y="2692285"/>
                  <a:pt x="5588436" y="2704105"/>
                  <a:pt x="5628716" y="2704105"/>
                </a:cubicBezTo>
                <a:cubicBezTo>
                  <a:pt x="5633858" y="2704105"/>
                  <a:pt x="5639429" y="2703964"/>
                  <a:pt x="5645428" y="2703542"/>
                </a:cubicBezTo>
                <a:cubicBezTo>
                  <a:pt x="5652712" y="2703261"/>
                  <a:pt x="5658926" y="2703120"/>
                  <a:pt x="5664711" y="2703120"/>
                </a:cubicBezTo>
                <a:cubicBezTo>
                  <a:pt x="5702205" y="2703120"/>
                  <a:pt x="5711633" y="2708045"/>
                  <a:pt x="5749770" y="2708045"/>
                </a:cubicBezTo>
                <a:cubicBezTo>
                  <a:pt x="5755127" y="2708045"/>
                  <a:pt x="5760912" y="2707904"/>
                  <a:pt x="5767554" y="2707764"/>
                </a:cubicBezTo>
                <a:cubicBezTo>
                  <a:pt x="5828831" y="2703542"/>
                  <a:pt x="5825403" y="2680184"/>
                  <a:pt x="5886680" y="2675962"/>
                </a:cubicBezTo>
                <a:cubicBezTo>
                  <a:pt x="5887323" y="2675962"/>
                  <a:pt x="5888180" y="2675962"/>
                  <a:pt x="5888822" y="2675962"/>
                </a:cubicBezTo>
                <a:cubicBezTo>
                  <a:pt x="5946243" y="2675962"/>
                  <a:pt x="5957598" y="2750119"/>
                  <a:pt x="6013734" y="2750119"/>
                </a:cubicBezTo>
                <a:cubicBezTo>
                  <a:pt x="6015233" y="2750119"/>
                  <a:pt x="6016733" y="2749978"/>
                  <a:pt x="6018233" y="2749978"/>
                </a:cubicBezTo>
                <a:cubicBezTo>
                  <a:pt x="6079510" y="2747727"/>
                  <a:pt x="6076082" y="2705512"/>
                  <a:pt x="6137359" y="2703542"/>
                </a:cubicBezTo>
                <a:cubicBezTo>
                  <a:pt x="6145072" y="2702979"/>
                  <a:pt x="6151929" y="2702698"/>
                  <a:pt x="6157928" y="2702698"/>
                </a:cubicBezTo>
                <a:cubicBezTo>
                  <a:pt x="6193066" y="2702698"/>
                  <a:pt x="6203350" y="2710578"/>
                  <a:pt x="6238702" y="2710578"/>
                </a:cubicBezTo>
                <a:cubicBezTo>
                  <a:pt x="6244701" y="2710578"/>
                  <a:pt x="6251558" y="2710297"/>
                  <a:pt x="6259271" y="2709734"/>
                </a:cubicBezTo>
                <a:cubicBezTo>
                  <a:pt x="6320334" y="2707764"/>
                  <a:pt x="6317120" y="2671741"/>
                  <a:pt x="6378183" y="2669771"/>
                </a:cubicBezTo>
                <a:cubicBezTo>
                  <a:pt x="6383753" y="2669349"/>
                  <a:pt x="6388896" y="2669208"/>
                  <a:pt x="6393609" y="2669208"/>
                </a:cubicBezTo>
                <a:cubicBezTo>
                  <a:pt x="6437746" y="2669208"/>
                  <a:pt x="6446959" y="2684546"/>
                  <a:pt x="6494952" y="2684546"/>
                </a:cubicBezTo>
                <a:cubicBezTo>
                  <a:pt x="6497523" y="2684546"/>
                  <a:pt x="6500523" y="2684546"/>
                  <a:pt x="6503522" y="2684405"/>
                </a:cubicBezTo>
                <a:cubicBezTo>
                  <a:pt x="6512307" y="2683842"/>
                  <a:pt x="6519806" y="2683561"/>
                  <a:pt x="6526448" y="2683561"/>
                </a:cubicBezTo>
                <a:cubicBezTo>
                  <a:pt x="6562229" y="2683561"/>
                  <a:pt x="6571656" y="2691019"/>
                  <a:pt x="6612793" y="2691019"/>
                </a:cubicBezTo>
                <a:cubicBezTo>
                  <a:pt x="6616864" y="2691019"/>
                  <a:pt x="6621149" y="2691019"/>
                  <a:pt x="6625648" y="2690878"/>
                </a:cubicBezTo>
                <a:cubicBezTo>
                  <a:pt x="6686497" y="2686657"/>
                  <a:pt x="6683497" y="2667519"/>
                  <a:pt x="6744346" y="2663298"/>
                </a:cubicBezTo>
                <a:cubicBezTo>
                  <a:pt x="6805623" y="2661328"/>
                  <a:pt x="6802195" y="2625305"/>
                  <a:pt x="6863472" y="2621084"/>
                </a:cubicBezTo>
                <a:cubicBezTo>
                  <a:pt x="6864115" y="2621084"/>
                  <a:pt x="6864972" y="2621084"/>
                  <a:pt x="6865829" y="2621084"/>
                </a:cubicBezTo>
                <a:cubicBezTo>
                  <a:pt x="6923035" y="2621084"/>
                  <a:pt x="6934391" y="2692989"/>
                  <a:pt x="6990312" y="2692989"/>
                </a:cubicBezTo>
                <a:cubicBezTo>
                  <a:pt x="6991812" y="2692989"/>
                  <a:pt x="6993526" y="2692989"/>
                  <a:pt x="6995025" y="2692848"/>
                </a:cubicBezTo>
                <a:cubicBezTo>
                  <a:pt x="7056303" y="2690878"/>
                  <a:pt x="7052874" y="2657107"/>
                  <a:pt x="7114152" y="2652885"/>
                </a:cubicBezTo>
                <a:cubicBezTo>
                  <a:pt x="7123579" y="2652885"/>
                  <a:pt x="7136434" y="2652885"/>
                  <a:pt x="7146290" y="2654855"/>
                </a:cubicBezTo>
                <a:lnTo>
                  <a:pt x="7146290" y="141"/>
                </a:lnTo>
                <a:close/>
              </a:path>
            </a:pathLst>
          </a:custGeom>
          <a:solidFill>
            <a:srgbClr val="DABFB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29;p5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3Q4AAIkLAACNGQAApxAAABAAAAAmAAAACAAAAL2wAAAAAAAA"/>
              </a:ext>
            </a:extLst>
          </p:cNvSpPr>
          <p:nvPr>
            <p:ph type="subTitle" idx="1"/>
          </p:nvPr>
        </p:nvSpPr>
        <p:spPr>
          <a:xfrm>
            <a:off x="2416175" y="1875155"/>
            <a:ext cx="1737360" cy="83185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9pPr>
          </a:lstStyle>
          <a:p>
            <a:pPr/>
          </a:p>
        </p:txBody>
      </p:sp>
      <p:sp>
        <p:nvSpPr>
          <p:cNvPr id="5" name="Google Shape;30;p5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I4n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3Q4AADcTAACNGQAAVRgAABAAAAAmAAAACAAAAL2wAAAAAAAA"/>
              </a:ext>
            </a:extLst>
          </p:cNvSpPr>
          <p:nvPr>
            <p:ph type="subTitle" idx="2"/>
          </p:nvPr>
        </p:nvSpPr>
        <p:spPr>
          <a:xfrm>
            <a:off x="2416175" y="3123565"/>
            <a:ext cx="1737360" cy="83185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9pPr>
          </a:lstStyle>
          <a:p>
            <a:pPr/>
          </a:p>
        </p:txBody>
      </p:sp>
      <p:sp>
        <p:nvSpPr>
          <p:cNvPr id="6" name="Google Shape;31;p5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jRkAAIkLAABiLgAApxAAABAAAAAmAAAACAAAAL2wAAAAAAAA"/>
              </a:ext>
            </a:extLst>
          </p:cNvSpPr>
          <p:nvPr>
            <p:ph type="subTitle" idx="3"/>
          </p:nvPr>
        </p:nvSpPr>
        <p:spPr>
          <a:xfrm>
            <a:off x="4153535" y="1875155"/>
            <a:ext cx="3386455" cy="83185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7" name="Google Shape;32;p5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jRkAADcTAABiLgAAVRgAABAAAAAmAAAACAAAAL2wAAAAAAAA"/>
              </a:ext>
            </a:extLst>
          </p:cNvSpPr>
          <p:nvPr>
            <p:ph type="subTitle" idx="4"/>
          </p:nvPr>
        </p:nvSpPr>
        <p:spPr>
          <a:xfrm>
            <a:off x="4153535" y="3123565"/>
            <a:ext cx="3386455" cy="83185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8" name="Google Shape;33;p5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ZgQAAFIDAADdMwAAbQcAABAAAAAmAAAACAAAAL2wAAAAAAAA"/>
              </a:ext>
            </a:extLst>
          </p:cNvSpPr>
          <p:nvPr>
            <p:ph type="title"/>
          </p:nvPr>
        </p:nvSpPr>
        <p:spPr>
          <a:xfrm>
            <a:off x="715010" y="539750"/>
            <a:ext cx="7715885" cy="66738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35;p6"/>
          <p:cNvPicPr>
            <a:extLst>
              <a:ext uri="smNativeData">
                <pr:smNativeData xmlns:pr="smNativeData" xmlns="smNativeData" val="SMDATA_17_e6B/YxMAAAAlAAAAEQAAAA0A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nAAAAAAAAABkAAAAZAAAAAAAAAAjAAAABAAAAGQAAAAXAAAAFAAAAAAAAAAAAAAA/38AAP9/AAAAAAAACQAAAAQAAABoXjo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rcRect l="0" t="0" r="0" b="156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36;p6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EE4Qk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ZgQAAFIDAADdMwAAbQcAABAAAAAmAAAACAAAAL2wAAAAAAAA"/>
              </a:ext>
            </a:extLst>
          </p:cNvSpPr>
          <p:nvPr>
            <p:ph type="title"/>
          </p:nvPr>
        </p:nvSpPr>
        <p:spPr>
          <a:xfrm>
            <a:off x="715010" y="539750"/>
            <a:ext cx="7715885" cy="66738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</a:lvl2pPr>
            <a:lvl3pPr algn="ctr">
              <a:spcBef>
                <a:spcPts val="0"/>
              </a:spcBef>
              <a:spcAft>
                <a:spcPts val="0"/>
              </a:spcAft>
              <a:buNone/>
            </a:lvl3pPr>
            <a:lvl4pPr algn="ctr">
              <a:spcBef>
                <a:spcPts val="0"/>
              </a:spcBef>
              <a:spcAft>
                <a:spcPts val="0"/>
              </a:spcAft>
              <a:buNone/>
            </a:lvl4pPr>
            <a:lvl5pPr algn="ctr">
              <a:spcBef>
                <a:spcPts val="0"/>
              </a:spcBef>
              <a:spcAft>
                <a:spcPts val="0"/>
              </a:spcAft>
              <a:buNone/>
            </a:lvl5pPr>
            <a:lvl6pPr algn="ctr">
              <a:spcBef>
                <a:spcPts val="0"/>
              </a:spcBef>
              <a:spcAft>
                <a:spcPts val="0"/>
              </a:spcAft>
              <a:buNone/>
            </a:lvl6pPr>
            <a:lvl7pPr algn="ctr">
              <a:spcBef>
                <a:spcPts val="0"/>
              </a:spcBef>
              <a:spcAft>
                <a:spcPts val="0"/>
              </a:spcAft>
              <a:buNone/>
            </a:lvl7pPr>
            <a:lvl8pPr algn="ctr">
              <a:spcBef>
                <a:spcPts val="0"/>
              </a:spcBef>
              <a:spcAft>
                <a:spcPts val="0"/>
              </a:spcAft>
              <a:buNone/>
            </a:lvl8pPr>
            <a:lvl9pPr algn="ctr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38;p7"/>
          <p:cNvPicPr>
            <a:extLst>
              <a:ext uri="smNativeData">
                <pr:smNativeData xmlns:pr="smNativeData" xmlns="smNativeData" val="SMDATA_17_e6B/YxMAAAAlAAAAEQAAAA0A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n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rcRect l="0" t="0" r="0" b="156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39;p7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0iMT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QAAAERAAAoHAAA/RYAABAAAAAmAAAACAAAAD2wAAAAAAAA"/>
              </a:ext>
            </a:extLst>
          </p:cNvSpPr>
          <p:nvPr>
            <p:ph idx="1"/>
          </p:nvPr>
        </p:nvSpPr>
        <p:spPr>
          <a:xfrm>
            <a:off x="720090" y="2764155"/>
            <a:ext cx="3856990" cy="97282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cap="none"/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lvl9pPr>
          </a:lstStyle>
          <a:p>
            <a:pPr/>
          </a:p>
        </p:txBody>
      </p:sp>
      <p:sp>
        <p:nvSpPr>
          <p:cNvPr id="4" name="Google Shape;40;p7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NzI7d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ZgQAAKQIAAAgHAAAAREAABAAAAAmAAAACAAAAL2wAAAAAAAA"/>
              </a:ext>
            </a:extLst>
          </p:cNvSpPr>
          <p:nvPr>
            <p:ph type="title"/>
          </p:nvPr>
        </p:nvSpPr>
        <p:spPr>
          <a:xfrm>
            <a:off x="715010" y="1404620"/>
            <a:ext cx="3856990" cy="135953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200" cap="none"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42;p8"/>
          <p:cNvPicPr>
            <a:extLst>
              <a:ext uri="smNativeData">
                <pr:smNativeData xmlns:pr="smNativeData" xmlns="smNativeData" val="SMDATA_17_e6B/YxMAAAAlAAAAEQAAAA0A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n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rcRect l="0" t="0" r="0" b="156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Google Shape;43;p8"/>
          <p:cNvGrpSpPr>
            <a:extLst>
              <a:ext uri="smNativeData">
                <pr:smNativeData xmlns:pr="smNativeData" xmlns="smNativeData" val="SMDATA_6_e6B/YxMAAAAlAAAAAQAAAA8BAAAAkAAAAEgAAACQAAAASAAAAAAAAAAAAAAAAAAAABcAAAAUAAAAAAAAAAAAAAD/fwAA/38AAAAAAAAJAAAABAAAAAEgASAfAAAAVAAAAAAAAAAAAAAAAAAAAAAAAAAAAAAAAAAAAAAAAAAAAAAAAAAAAAAAAAAAAAAAAAAAAAAAAAAAAAAAAAAAAAAAAAAAAAAAAAAAAAAAAAAAAAAAAAAAACEAAAAYAAAAFAAAAOooAABrEQAA9zYAAD4eAAAQAAAAJgAAAAgAAAD/////AAAAAA=="/>
              </a:ext>
            </a:extLst>
          </p:cNvGrpSpPr>
          <p:nvPr/>
        </p:nvGrpSpPr>
        <p:grpSpPr>
          <a:xfrm rot="10372499">
            <a:off x="6650990" y="2831465"/>
            <a:ext cx="2284095" cy="2084705"/>
            <a:chOff x="6650990" y="2831465"/>
            <a:chExt cx="2284095" cy="2084705"/>
          </a:xfrm>
        </p:grpSpPr>
        <p:sp>
          <p:nvSpPr>
            <p:cNvPr id="6" name="Google Shape;44;p8"/>
            <p:cNvSpPr>
              <a:extLst>
                <a:ext uri="smNativeData">
  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z9Ha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AAAAAAEAAAAAAAAAAAAAAAAAAAAAAAAAAAAAAAAAAAAAAAAAAAAAAAJ/f38AAAAAA8zMzADAwP8Af39/AAAAAAAAAAAAAAAAAAAAAAAAAAAAIQAAABgAAAAUAAAA6igAAGsRAAD3NgAAPh4AAAAAAAAmAAAACAAAAP//////////"/>
                </a:ext>
              </a:extLst>
            </p:cNvSpPr>
            <p:nvPr/>
          </p:nvSpPr>
          <p:spPr>
            <a:xfrm>
              <a:off x="6650990" y="2831465"/>
              <a:ext cx="2284095" cy="2084705"/>
            </a:xfrm>
            <a:custGeom>
              <a:avLst/>
              <a:gdLst/>
              <a:ahLst/>
              <a:cxnLst/>
              <a:rect l="0" t="0" r="2284095" b="2084705"/>
              <a:pathLst>
                <a:path w="2284095" h="2084705">
                  <a:moveTo>
                    <a:pt x="871507" y="69"/>
                  </a:moveTo>
                  <a:cubicBezTo>
                    <a:pt x="864178" y="69"/>
                    <a:pt x="856989" y="279"/>
                    <a:pt x="850009" y="767"/>
                  </a:cubicBezTo>
                  <a:cubicBezTo>
                    <a:pt x="831163" y="1884"/>
                    <a:pt x="817622" y="8165"/>
                    <a:pt x="801848" y="16540"/>
                  </a:cubicBezTo>
                  <a:cubicBezTo>
                    <a:pt x="761085" y="36360"/>
                    <a:pt x="713901" y="45852"/>
                    <a:pt x="669928" y="60508"/>
                  </a:cubicBezTo>
                  <a:cubicBezTo>
                    <a:pt x="655270" y="65672"/>
                    <a:pt x="651082" y="70976"/>
                    <a:pt x="638519" y="80328"/>
                  </a:cubicBezTo>
                  <a:cubicBezTo>
                    <a:pt x="598803" y="112781"/>
                    <a:pt x="537031" y="89820"/>
                    <a:pt x="503528" y="133718"/>
                  </a:cubicBezTo>
                  <a:cubicBezTo>
                    <a:pt x="490964" y="148374"/>
                    <a:pt x="486846" y="170358"/>
                    <a:pt x="467999" y="179779"/>
                  </a:cubicBezTo>
                  <a:cubicBezTo>
                    <a:pt x="445944" y="192341"/>
                    <a:pt x="416628" y="191295"/>
                    <a:pt x="392618" y="199669"/>
                  </a:cubicBezTo>
                  <a:cubicBezTo>
                    <a:pt x="377960" y="204904"/>
                    <a:pt x="368467" y="211185"/>
                    <a:pt x="355903" y="218513"/>
                  </a:cubicBezTo>
                  <a:cubicBezTo>
                    <a:pt x="350738" y="222700"/>
                    <a:pt x="343340" y="223747"/>
                    <a:pt x="339152" y="227935"/>
                  </a:cubicBezTo>
                  <a:cubicBezTo>
                    <a:pt x="331893" y="234214"/>
                    <a:pt x="333987" y="243637"/>
                    <a:pt x="333987" y="251942"/>
                  </a:cubicBezTo>
                  <a:cubicBezTo>
                    <a:pt x="334964" y="259340"/>
                    <a:pt x="336081" y="268692"/>
                    <a:pt x="334964" y="274973"/>
                  </a:cubicBezTo>
                  <a:cubicBezTo>
                    <a:pt x="330774" y="293817"/>
                    <a:pt x="307742" y="304285"/>
                    <a:pt x="290991" y="312660"/>
                  </a:cubicBezTo>
                  <a:cubicBezTo>
                    <a:pt x="280521" y="316847"/>
                    <a:pt x="270121" y="324245"/>
                    <a:pt x="258604" y="329410"/>
                  </a:cubicBezTo>
                  <a:cubicBezTo>
                    <a:pt x="256510" y="329410"/>
                    <a:pt x="250228" y="331503"/>
                    <a:pt x="249181" y="332620"/>
                  </a:cubicBezTo>
                  <a:cubicBezTo>
                    <a:pt x="246040" y="335689"/>
                    <a:pt x="241851" y="341972"/>
                    <a:pt x="238711" y="346159"/>
                  </a:cubicBezTo>
                  <a:cubicBezTo>
                    <a:pt x="233476" y="355651"/>
                    <a:pt x="229288" y="360815"/>
                    <a:pt x="219866" y="368213"/>
                  </a:cubicBezTo>
                  <a:cubicBezTo>
                    <a:pt x="195784" y="388033"/>
                    <a:pt x="169611" y="394314"/>
                    <a:pt x="140295" y="407993"/>
                  </a:cubicBezTo>
                  <a:cubicBezTo>
                    <a:pt x="124660" y="415252"/>
                    <a:pt x="133036" y="423626"/>
                    <a:pt x="129825" y="436189"/>
                  </a:cubicBezTo>
                  <a:cubicBezTo>
                    <a:pt x="123543" y="462430"/>
                    <a:pt x="102604" y="478063"/>
                    <a:pt x="90040" y="501094"/>
                  </a:cubicBezTo>
                  <a:cubicBezTo>
                    <a:pt x="79570" y="520982"/>
                    <a:pt x="63935" y="536687"/>
                    <a:pt x="50255" y="554483"/>
                  </a:cubicBezTo>
                  <a:cubicBezTo>
                    <a:pt x="37691" y="571233"/>
                    <a:pt x="29315" y="591123"/>
                    <a:pt x="25127" y="611013"/>
                  </a:cubicBezTo>
                  <a:cubicBezTo>
                    <a:pt x="23033" y="619388"/>
                    <a:pt x="25127" y="626646"/>
                    <a:pt x="24150" y="634044"/>
                  </a:cubicBezTo>
                  <a:cubicBezTo>
                    <a:pt x="24150" y="644513"/>
                    <a:pt x="18845" y="652887"/>
                    <a:pt x="14657" y="662239"/>
                  </a:cubicBezTo>
                  <a:cubicBezTo>
                    <a:pt x="10469" y="672708"/>
                    <a:pt x="6281" y="685270"/>
                    <a:pt x="3210" y="696855"/>
                  </a:cubicBezTo>
                  <a:cubicBezTo>
                    <a:pt x="0" y="709418"/>
                    <a:pt x="1116" y="712488"/>
                    <a:pt x="4187" y="725051"/>
                  </a:cubicBezTo>
                  <a:cubicBezTo>
                    <a:pt x="8375" y="742917"/>
                    <a:pt x="1116" y="763854"/>
                    <a:pt x="3210" y="781581"/>
                  </a:cubicBezTo>
                  <a:cubicBezTo>
                    <a:pt x="4187" y="788978"/>
                    <a:pt x="7398" y="793166"/>
                    <a:pt x="9492" y="800424"/>
                  </a:cubicBezTo>
                  <a:cubicBezTo>
                    <a:pt x="9492" y="804611"/>
                    <a:pt x="7398" y="808799"/>
                    <a:pt x="8375" y="814103"/>
                  </a:cubicBezTo>
                  <a:cubicBezTo>
                    <a:pt x="9492" y="822478"/>
                    <a:pt x="13680" y="829736"/>
                    <a:pt x="13680" y="838111"/>
                  </a:cubicBezTo>
                  <a:cubicBezTo>
                    <a:pt x="14657" y="847532"/>
                    <a:pt x="13680" y="859048"/>
                    <a:pt x="13680" y="869516"/>
                  </a:cubicBezTo>
                  <a:cubicBezTo>
                    <a:pt x="13680" y="892547"/>
                    <a:pt x="12563" y="914531"/>
                    <a:pt x="17868" y="936515"/>
                  </a:cubicBezTo>
                  <a:cubicBezTo>
                    <a:pt x="23033" y="960593"/>
                    <a:pt x="24150" y="984601"/>
                    <a:pt x="30432" y="1007631"/>
                  </a:cubicBezTo>
                  <a:cubicBezTo>
                    <a:pt x="36714" y="1029685"/>
                    <a:pt x="28338" y="1042247"/>
                    <a:pt x="25127" y="1064161"/>
                  </a:cubicBezTo>
                  <a:cubicBezTo>
                    <a:pt x="22056" y="1080911"/>
                    <a:pt x="24150" y="1099754"/>
                    <a:pt x="24150" y="1116504"/>
                  </a:cubicBezTo>
                  <a:cubicBezTo>
                    <a:pt x="24150" y="1132277"/>
                    <a:pt x="22056" y="1144839"/>
                    <a:pt x="17868" y="1160472"/>
                  </a:cubicBezTo>
                  <a:cubicBezTo>
                    <a:pt x="5304" y="1206534"/>
                    <a:pt x="33503" y="1253642"/>
                    <a:pt x="46067" y="1298657"/>
                  </a:cubicBezTo>
                  <a:cubicBezTo>
                    <a:pt x="61841" y="1352046"/>
                    <a:pt x="63935" y="1410670"/>
                    <a:pt x="64912" y="1466084"/>
                  </a:cubicBezTo>
                  <a:cubicBezTo>
                    <a:pt x="64912" y="1523730"/>
                    <a:pt x="40902" y="1584378"/>
                    <a:pt x="58630" y="1641955"/>
                  </a:cubicBezTo>
                  <a:cubicBezTo>
                    <a:pt x="64912" y="1660798"/>
                    <a:pt x="74405" y="1678595"/>
                    <a:pt x="75382" y="1699532"/>
                  </a:cubicBezTo>
                  <a:cubicBezTo>
                    <a:pt x="77476" y="1724657"/>
                    <a:pt x="71194" y="1749781"/>
                    <a:pt x="64912" y="1773789"/>
                  </a:cubicBezTo>
                  <a:cubicBezTo>
                    <a:pt x="60724" y="1789561"/>
                    <a:pt x="53465" y="1805194"/>
                    <a:pt x="53465" y="1820967"/>
                  </a:cubicBezTo>
                  <a:cubicBezTo>
                    <a:pt x="54443" y="1838694"/>
                    <a:pt x="60724" y="1856560"/>
                    <a:pt x="63935" y="1874287"/>
                  </a:cubicBezTo>
                  <a:cubicBezTo>
                    <a:pt x="69100" y="1909880"/>
                    <a:pt x="59747" y="1943379"/>
                    <a:pt x="59747" y="1977925"/>
                  </a:cubicBezTo>
                  <a:lnTo>
                    <a:pt x="59747" y="2010378"/>
                  </a:lnTo>
                  <a:cubicBezTo>
                    <a:pt x="59747" y="2022940"/>
                    <a:pt x="55559" y="2028174"/>
                    <a:pt x="49277" y="2038643"/>
                  </a:cubicBezTo>
                  <a:cubicBezTo>
                    <a:pt x="41879" y="2052182"/>
                    <a:pt x="45090" y="2065861"/>
                    <a:pt x="45090" y="2079400"/>
                  </a:cubicBezTo>
                  <a:lnTo>
                    <a:pt x="45090" y="2084705"/>
                  </a:lnTo>
                  <a:lnTo>
                    <a:pt x="2162645" y="2084705"/>
                  </a:lnTo>
                  <a:cubicBezTo>
                    <a:pt x="2229651" y="2084705"/>
                    <a:pt x="2284095" y="2034456"/>
                    <a:pt x="2284095" y="1972691"/>
                  </a:cubicBezTo>
                  <a:lnTo>
                    <a:pt x="2284095" y="233167"/>
                  </a:lnTo>
                  <a:cubicBezTo>
                    <a:pt x="2280605" y="233167"/>
                    <a:pt x="2277115" y="232680"/>
                    <a:pt x="2273345" y="232680"/>
                  </a:cubicBezTo>
                  <a:cubicBezTo>
                    <a:pt x="2271391" y="232680"/>
                    <a:pt x="2269437" y="232820"/>
                    <a:pt x="2267343" y="233167"/>
                  </a:cubicBezTo>
                  <a:cubicBezTo>
                    <a:pt x="2258897" y="233167"/>
                    <a:pt x="2247031" y="234355"/>
                    <a:pt x="2235515" y="234355"/>
                  </a:cubicBezTo>
                  <a:cubicBezTo>
                    <a:pt x="2222881" y="234355"/>
                    <a:pt x="2210596" y="232890"/>
                    <a:pt x="2203547" y="226888"/>
                  </a:cubicBezTo>
                  <a:cubicBezTo>
                    <a:pt x="2193077" y="219560"/>
                    <a:pt x="2186795" y="209091"/>
                    <a:pt x="2180513" y="198623"/>
                  </a:cubicBezTo>
                  <a:cubicBezTo>
                    <a:pt x="2174231" y="189201"/>
                    <a:pt x="2172137" y="180826"/>
                    <a:pt x="2161667" y="176639"/>
                  </a:cubicBezTo>
                  <a:cubicBezTo>
                    <a:pt x="2151198" y="171404"/>
                    <a:pt x="2141705" y="171404"/>
                    <a:pt x="2130258" y="171404"/>
                  </a:cubicBezTo>
                  <a:cubicBezTo>
                    <a:pt x="2116577" y="171404"/>
                    <a:pt x="2110296" y="164076"/>
                    <a:pt x="2104014" y="152561"/>
                  </a:cubicBezTo>
                  <a:cubicBezTo>
                    <a:pt x="2097732" y="142092"/>
                    <a:pt x="2091450" y="131624"/>
                    <a:pt x="2078886" y="125343"/>
                  </a:cubicBezTo>
                  <a:cubicBezTo>
                    <a:pt x="2062204" y="116968"/>
                    <a:pt x="2041265" y="122202"/>
                    <a:pt x="2024513" y="113827"/>
                  </a:cubicBezTo>
                  <a:cubicBezTo>
                    <a:pt x="2010902" y="106569"/>
                    <a:pt x="2000432" y="94007"/>
                    <a:pt x="1986822" y="86609"/>
                  </a:cubicBezTo>
                  <a:cubicBezTo>
                    <a:pt x="1969023" y="76141"/>
                    <a:pt x="1945989" y="73070"/>
                    <a:pt x="1926097" y="63578"/>
                  </a:cubicBezTo>
                  <a:cubicBezTo>
                    <a:pt x="1900969" y="52133"/>
                    <a:pt x="1876958" y="51016"/>
                    <a:pt x="1849737" y="48922"/>
                  </a:cubicBezTo>
                  <a:cubicBezTo>
                    <a:pt x="1838290" y="47317"/>
                    <a:pt x="1829425" y="43758"/>
                    <a:pt x="1819095" y="43758"/>
                  </a:cubicBezTo>
                  <a:cubicBezTo>
                    <a:pt x="1816164" y="43758"/>
                    <a:pt x="1813162" y="44037"/>
                    <a:pt x="1809951" y="44735"/>
                  </a:cubicBezTo>
                  <a:cubicBezTo>
                    <a:pt x="1799482" y="46829"/>
                    <a:pt x="1789989" y="54227"/>
                    <a:pt x="1779519" y="57297"/>
                  </a:cubicBezTo>
                  <a:cubicBezTo>
                    <a:pt x="1775261" y="58344"/>
                    <a:pt x="1771004" y="58623"/>
                    <a:pt x="1766746" y="58623"/>
                  </a:cubicBezTo>
                  <a:cubicBezTo>
                    <a:pt x="1762628" y="58623"/>
                    <a:pt x="1758510" y="58414"/>
                    <a:pt x="1754392" y="58414"/>
                  </a:cubicBezTo>
                  <a:cubicBezTo>
                    <a:pt x="1739734" y="58414"/>
                    <a:pt x="1739734" y="53110"/>
                    <a:pt x="1729264" y="46829"/>
                  </a:cubicBezTo>
                  <a:cubicBezTo>
                    <a:pt x="1725216" y="44595"/>
                    <a:pt x="1721516" y="43688"/>
                    <a:pt x="1717887" y="43688"/>
                  </a:cubicBezTo>
                  <a:cubicBezTo>
                    <a:pt x="1711465" y="43688"/>
                    <a:pt x="1705323" y="46619"/>
                    <a:pt x="1697924" y="50039"/>
                  </a:cubicBezTo>
                  <a:cubicBezTo>
                    <a:pt x="1692690" y="52133"/>
                    <a:pt x="1681173" y="55204"/>
                    <a:pt x="1676985" y="59391"/>
                  </a:cubicBezTo>
                  <a:cubicBezTo>
                    <a:pt x="1672797" y="62601"/>
                    <a:pt x="1671750" y="67766"/>
                    <a:pt x="1667562" y="70976"/>
                  </a:cubicBezTo>
                  <a:cubicBezTo>
                    <a:pt x="1654998" y="82421"/>
                    <a:pt x="1635106" y="86609"/>
                    <a:pt x="1620448" y="96101"/>
                  </a:cubicBezTo>
                  <a:cubicBezTo>
                    <a:pt x="1611025" y="102382"/>
                    <a:pt x="1602649" y="106569"/>
                    <a:pt x="1595320" y="113827"/>
                  </a:cubicBezTo>
                  <a:cubicBezTo>
                    <a:pt x="1590085" y="118015"/>
                    <a:pt x="1582756" y="124296"/>
                    <a:pt x="1576475" y="126390"/>
                  </a:cubicBezTo>
                  <a:cubicBezTo>
                    <a:pt x="1571170" y="128414"/>
                    <a:pt x="1565865" y="129111"/>
                    <a:pt x="1560630" y="129111"/>
                  </a:cubicBezTo>
                  <a:cubicBezTo>
                    <a:pt x="1557489" y="129111"/>
                    <a:pt x="1554418" y="128902"/>
                    <a:pt x="1551347" y="128483"/>
                  </a:cubicBezTo>
                  <a:cubicBezTo>
                    <a:pt x="1540877" y="126390"/>
                    <a:pt x="1530407" y="120108"/>
                    <a:pt x="1519938" y="118015"/>
                  </a:cubicBezTo>
                  <a:cubicBezTo>
                    <a:pt x="1506397" y="114874"/>
                    <a:pt x="1493833" y="110687"/>
                    <a:pt x="1480152" y="109640"/>
                  </a:cubicBezTo>
                  <a:cubicBezTo>
                    <a:pt x="1479524" y="109570"/>
                    <a:pt x="1478826" y="109570"/>
                    <a:pt x="1478198" y="109570"/>
                  </a:cubicBezTo>
                  <a:cubicBezTo>
                    <a:pt x="1459422" y="109570"/>
                    <a:pt x="1446090" y="123319"/>
                    <a:pt x="1428920" y="124296"/>
                  </a:cubicBezTo>
                  <a:cubicBezTo>
                    <a:pt x="1427315" y="124505"/>
                    <a:pt x="1425709" y="124575"/>
                    <a:pt x="1424034" y="124575"/>
                  </a:cubicBezTo>
                  <a:cubicBezTo>
                    <a:pt x="1407003" y="124575"/>
                    <a:pt x="1386622" y="115433"/>
                    <a:pt x="1372383" y="110687"/>
                  </a:cubicBezTo>
                  <a:cubicBezTo>
                    <a:pt x="1351443" y="105453"/>
                    <a:pt x="1331551" y="98194"/>
                    <a:pt x="1311658" y="91913"/>
                  </a:cubicBezTo>
                  <a:cubicBezTo>
                    <a:pt x="1289671" y="85632"/>
                    <a:pt x="1266638" y="80328"/>
                    <a:pt x="1244651" y="71953"/>
                  </a:cubicBezTo>
                  <a:cubicBezTo>
                    <a:pt x="1227899" y="65672"/>
                    <a:pt x="1214289" y="62601"/>
                    <a:pt x="1196560" y="62601"/>
                  </a:cubicBezTo>
                  <a:cubicBezTo>
                    <a:pt x="1160962" y="62601"/>
                    <a:pt x="1127459" y="71953"/>
                    <a:pt x="1092839" y="78234"/>
                  </a:cubicBezTo>
                  <a:cubicBezTo>
                    <a:pt x="1086348" y="79072"/>
                    <a:pt x="1079228" y="82421"/>
                    <a:pt x="1072527" y="82421"/>
                  </a:cubicBezTo>
                  <a:cubicBezTo>
                    <a:pt x="1070503" y="82421"/>
                    <a:pt x="1068619" y="82143"/>
                    <a:pt x="1066734" y="81445"/>
                  </a:cubicBezTo>
                  <a:cubicBezTo>
                    <a:pt x="1057241" y="77257"/>
                    <a:pt x="1052076" y="64695"/>
                    <a:pt x="1045794" y="59391"/>
                  </a:cubicBezTo>
                  <a:cubicBezTo>
                    <a:pt x="1017456" y="33289"/>
                    <a:pt x="979835" y="22821"/>
                    <a:pt x="944237" y="10259"/>
                  </a:cubicBezTo>
                  <a:cubicBezTo>
                    <a:pt x="921622" y="2931"/>
                    <a:pt x="896006" y="69"/>
                    <a:pt x="871507" y="69"/>
                  </a:cubicBezTo>
                  <a:close/>
                </a:path>
              </a:pathLst>
            </a:custGeom>
            <a:solidFill>
              <a:srgbClr val="CFD1D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45;p8"/>
            <p:cNvSpPr>
              <a:extLst>
                <a:ext uri="smNativeData">
  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rbC4Db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gAAAAEAAAAAAAAAAAAAAAAAAAAAAAAAAAAAAAAAAAAAAAAAAAAAAAJ/f38AAAAAA8zMzADAwP8Af39/AAAAAAAAAAAAAAAAAAAAAAAAAAAAIQAAABgAAAAUAAAA8SgAAGwRAAAxNgAAWR0AAAAAAAAmAAAACAAAAP//////////"/>
                </a:ext>
              </a:extLst>
            </p:cNvSpPr>
            <p:nvPr/>
          </p:nvSpPr>
          <p:spPr>
            <a:xfrm>
              <a:off x="6655435" y="2832100"/>
              <a:ext cx="2153920" cy="1938655"/>
            </a:xfrm>
            <a:custGeom>
              <a:avLst/>
              <a:gdLst/>
              <a:ahLst/>
              <a:cxnLst/>
              <a:rect l="0" t="0" r="2153920" b="1938655"/>
              <a:pathLst>
                <a:path w="2153920" h="1938655">
                  <a:moveTo>
                    <a:pt x="868686" y="40901"/>
                  </a:moveTo>
                  <a:lnTo>
                    <a:pt x="868686" y="147623"/>
                  </a:lnTo>
                  <a:lnTo>
                    <a:pt x="761915" y="147623"/>
                  </a:lnTo>
                  <a:lnTo>
                    <a:pt x="761915" y="40901"/>
                  </a:lnTo>
                  <a:close/>
                  <a:moveTo>
                    <a:pt x="986972" y="40901"/>
                  </a:moveTo>
                  <a:lnTo>
                    <a:pt x="986972" y="147623"/>
                  </a:lnTo>
                  <a:lnTo>
                    <a:pt x="880201" y="147623"/>
                  </a:lnTo>
                  <a:lnTo>
                    <a:pt x="880201" y="40901"/>
                  </a:lnTo>
                  <a:close/>
                  <a:moveTo>
                    <a:pt x="631137" y="159140"/>
                  </a:moveTo>
                  <a:lnTo>
                    <a:pt x="631137" y="265862"/>
                  </a:lnTo>
                  <a:lnTo>
                    <a:pt x="525413" y="265862"/>
                  </a:lnTo>
                  <a:lnTo>
                    <a:pt x="525413" y="159140"/>
                  </a:lnTo>
                  <a:close/>
                  <a:moveTo>
                    <a:pt x="749353" y="159140"/>
                  </a:moveTo>
                  <a:lnTo>
                    <a:pt x="749353" y="265862"/>
                  </a:lnTo>
                  <a:lnTo>
                    <a:pt x="643699" y="265862"/>
                  </a:lnTo>
                  <a:lnTo>
                    <a:pt x="643699" y="159140"/>
                  </a:lnTo>
                  <a:close/>
                  <a:moveTo>
                    <a:pt x="868686" y="159140"/>
                  </a:moveTo>
                  <a:lnTo>
                    <a:pt x="868686" y="265862"/>
                  </a:lnTo>
                  <a:lnTo>
                    <a:pt x="761915" y="265862"/>
                  </a:lnTo>
                  <a:lnTo>
                    <a:pt x="761915" y="159140"/>
                  </a:lnTo>
                  <a:close/>
                  <a:moveTo>
                    <a:pt x="986972" y="159140"/>
                  </a:moveTo>
                  <a:lnTo>
                    <a:pt x="986972" y="265862"/>
                  </a:lnTo>
                  <a:lnTo>
                    <a:pt x="880201" y="265862"/>
                  </a:lnTo>
                  <a:lnTo>
                    <a:pt x="880201" y="159140"/>
                  </a:lnTo>
                  <a:close/>
                  <a:moveTo>
                    <a:pt x="1105188" y="159140"/>
                  </a:moveTo>
                  <a:lnTo>
                    <a:pt x="1105188" y="265862"/>
                  </a:lnTo>
                  <a:lnTo>
                    <a:pt x="998417" y="265862"/>
                  </a:lnTo>
                  <a:lnTo>
                    <a:pt x="998417" y="159140"/>
                  </a:lnTo>
                  <a:close/>
                  <a:moveTo>
                    <a:pt x="1223474" y="159140"/>
                  </a:moveTo>
                  <a:lnTo>
                    <a:pt x="1223474" y="265862"/>
                  </a:lnTo>
                  <a:lnTo>
                    <a:pt x="1116772" y="265862"/>
                  </a:lnTo>
                  <a:lnTo>
                    <a:pt x="1116772" y="159140"/>
                  </a:lnTo>
                  <a:close/>
                  <a:moveTo>
                    <a:pt x="1341760" y="159140"/>
                  </a:moveTo>
                  <a:lnTo>
                    <a:pt x="1341760" y="265862"/>
                  </a:lnTo>
                  <a:lnTo>
                    <a:pt x="1234989" y="265862"/>
                  </a:lnTo>
                  <a:lnTo>
                    <a:pt x="1234989" y="159140"/>
                  </a:lnTo>
                  <a:close/>
                  <a:moveTo>
                    <a:pt x="1460046" y="159140"/>
                  </a:moveTo>
                  <a:lnTo>
                    <a:pt x="1460046" y="265862"/>
                  </a:lnTo>
                  <a:lnTo>
                    <a:pt x="1353274" y="265862"/>
                  </a:lnTo>
                  <a:lnTo>
                    <a:pt x="1353274" y="159140"/>
                  </a:lnTo>
                  <a:close/>
                  <a:moveTo>
                    <a:pt x="1563607" y="159140"/>
                  </a:moveTo>
                  <a:lnTo>
                    <a:pt x="1563607" y="265862"/>
                  </a:lnTo>
                  <a:lnTo>
                    <a:pt x="1471491" y="265862"/>
                  </a:lnTo>
                  <a:lnTo>
                    <a:pt x="1471491" y="159140"/>
                  </a:lnTo>
                  <a:close/>
                  <a:moveTo>
                    <a:pt x="1681893" y="159140"/>
                  </a:moveTo>
                  <a:lnTo>
                    <a:pt x="1681893" y="265862"/>
                  </a:lnTo>
                  <a:lnTo>
                    <a:pt x="1576168" y="265862"/>
                  </a:lnTo>
                  <a:lnTo>
                    <a:pt x="1576168" y="159140"/>
                  </a:lnTo>
                  <a:close/>
                  <a:moveTo>
                    <a:pt x="1800109" y="159140"/>
                  </a:moveTo>
                  <a:lnTo>
                    <a:pt x="1800109" y="265862"/>
                  </a:lnTo>
                  <a:lnTo>
                    <a:pt x="1694454" y="265862"/>
                  </a:lnTo>
                  <a:lnTo>
                    <a:pt x="1694454" y="159140"/>
                  </a:lnTo>
                  <a:close/>
                  <a:moveTo>
                    <a:pt x="1903810" y="159140"/>
                  </a:moveTo>
                  <a:lnTo>
                    <a:pt x="1903810" y="265862"/>
                  </a:lnTo>
                  <a:lnTo>
                    <a:pt x="1812670" y="265862"/>
                  </a:lnTo>
                  <a:lnTo>
                    <a:pt x="1812670" y="159140"/>
                  </a:lnTo>
                  <a:close/>
                  <a:moveTo>
                    <a:pt x="2023073" y="159140"/>
                  </a:moveTo>
                  <a:lnTo>
                    <a:pt x="2023073" y="265862"/>
                  </a:lnTo>
                  <a:lnTo>
                    <a:pt x="1916371" y="265862"/>
                  </a:lnTo>
                  <a:lnTo>
                    <a:pt x="1916371" y="159140"/>
                  </a:lnTo>
                  <a:close/>
                  <a:moveTo>
                    <a:pt x="512851" y="277449"/>
                  </a:moveTo>
                  <a:lnTo>
                    <a:pt x="512851" y="384241"/>
                  </a:lnTo>
                  <a:lnTo>
                    <a:pt x="407197" y="384241"/>
                  </a:lnTo>
                  <a:lnTo>
                    <a:pt x="407197" y="277449"/>
                  </a:lnTo>
                  <a:close/>
                  <a:moveTo>
                    <a:pt x="631137" y="277449"/>
                  </a:moveTo>
                  <a:lnTo>
                    <a:pt x="631137" y="384241"/>
                  </a:lnTo>
                  <a:lnTo>
                    <a:pt x="525413" y="384241"/>
                  </a:lnTo>
                  <a:lnTo>
                    <a:pt x="525413" y="277449"/>
                  </a:lnTo>
                  <a:close/>
                  <a:moveTo>
                    <a:pt x="749353" y="277449"/>
                  </a:moveTo>
                  <a:lnTo>
                    <a:pt x="749353" y="384241"/>
                  </a:lnTo>
                  <a:lnTo>
                    <a:pt x="643699" y="384241"/>
                  </a:lnTo>
                  <a:lnTo>
                    <a:pt x="643699" y="277449"/>
                  </a:lnTo>
                  <a:close/>
                  <a:moveTo>
                    <a:pt x="868686" y="277449"/>
                  </a:moveTo>
                  <a:lnTo>
                    <a:pt x="868686" y="384241"/>
                  </a:lnTo>
                  <a:lnTo>
                    <a:pt x="761915" y="384241"/>
                  </a:lnTo>
                  <a:lnTo>
                    <a:pt x="761915" y="277449"/>
                  </a:lnTo>
                  <a:close/>
                  <a:moveTo>
                    <a:pt x="986972" y="277449"/>
                  </a:moveTo>
                  <a:lnTo>
                    <a:pt x="986972" y="384241"/>
                  </a:lnTo>
                  <a:lnTo>
                    <a:pt x="880201" y="384241"/>
                  </a:lnTo>
                  <a:lnTo>
                    <a:pt x="880201" y="277449"/>
                  </a:lnTo>
                  <a:close/>
                  <a:moveTo>
                    <a:pt x="1105188" y="277449"/>
                  </a:moveTo>
                  <a:lnTo>
                    <a:pt x="1105188" y="384241"/>
                  </a:lnTo>
                  <a:lnTo>
                    <a:pt x="998417" y="384241"/>
                  </a:lnTo>
                  <a:lnTo>
                    <a:pt x="998417" y="277449"/>
                  </a:lnTo>
                  <a:close/>
                  <a:moveTo>
                    <a:pt x="1223474" y="277449"/>
                  </a:moveTo>
                  <a:lnTo>
                    <a:pt x="1223474" y="384241"/>
                  </a:lnTo>
                  <a:lnTo>
                    <a:pt x="1116772" y="384241"/>
                  </a:lnTo>
                  <a:lnTo>
                    <a:pt x="1116772" y="277449"/>
                  </a:lnTo>
                  <a:close/>
                  <a:moveTo>
                    <a:pt x="1341760" y="277449"/>
                  </a:moveTo>
                  <a:lnTo>
                    <a:pt x="1341760" y="384241"/>
                  </a:lnTo>
                  <a:lnTo>
                    <a:pt x="1234989" y="384241"/>
                  </a:lnTo>
                  <a:lnTo>
                    <a:pt x="1234989" y="277449"/>
                  </a:lnTo>
                  <a:close/>
                  <a:moveTo>
                    <a:pt x="1460046" y="277449"/>
                  </a:moveTo>
                  <a:lnTo>
                    <a:pt x="1460046" y="384241"/>
                  </a:lnTo>
                  <a:lnTo>
                    <a:pt x="1353274" y="384241"/>
                  </a:lnTo>
                  <a:lnTo>
                    <a:pt x="1353274" y="277449"/>
                  </a:lnTo>
                  <a:close/>
                  <a:moveTo>
                    <a:pt x="1563607" y="277449"/>
                  </a:moveTo>
                  <a:lnTo>
                    <a:pt x="1563607" y="384241"/>
                  </a:lnTo>
                  <a:lnTo>
                    <a:pt x="1471491" y="384241"/>
                  </a:lnTo>
                  <a:lnTo>
                    <a:pt x="1471491" y="277449"/>
                  </a:lnTo>
                  <a:close/>
                  <a:moveTo>
                    <a:pt x="1681893" y="277449"/>
                  </a:moveTo>
                  <a:lnTo>
                    <a:pt x="1681893" y="384241"/>
                  </a:lnTo>
                  <a:lnTo>
                    <a:pt x="1576168" y="384241"/>
                  </a:lnTo>
                  <a:lnTo>
                    <a:pt x="1576168" y="277449"/>
                  </a:lnTo>
                  <a:close/>
                  <a:moveTo>
                    <a:pt x="1800109" y="277449"/>
                  </a:moveTo>
                  <a:lnTo>
                    <a:pt x="1800109" y="384241"/>
                  </a:lnTo>
                  <a:lnTo>
                    <a:pt x="1694454" y="384241"/>
                  </a:lnTo>
                  <a:lnTo>
                    <a:pt x="1694454" y="277449"/>
                  </a:lnTo>
                  <a:close/>
                  <a:moveTo>
                    <a:pt x="1903810" y="277449"/>
                  </a:moveTo>
                  <a:lnTo>
                    <a:pt x="1903810" y="384241"/>
                  </a:lnTo>
                  <a:lnTo>
                    <a:pt x="1812670" y="384241"/>
                  </a:lnTo>
                  <a:lnTo>
                    <a:pt x="1812670" y="277449"/>
                  </a:lnTo>
                  <a:close/>
                  <a:moveTo>
                    <a:pt x="2023073" y="277449"/>
                  </a:moveTo>
                  <a:lnTo>
                    <a:pt x="2023073" y="384241"/>
                  </a:lnTo>
                  <a:lnTo>
                    <a:pt x="1916371" y="384241"/>
                  </a:lnTo>
                  <a:lnTo>
                    <a:pt x="1916371" y="277449"/>
                  </a:lnTo>
                  <a:close/>
                  <a:moveTo>
                    <a:pt x="2140312" y="277449"/>
                  </a:moveTo>
                  <a:lnTo>
                    <a:pt x="2140312" y="384241"/>
                  </a:lnTo>
                  <a:lnTo>
                    <a:pt x="2034587" y="384241"/>
                  </a:lnTo>
                  <a:lnTo>
                    <a:pt x="2034587" y="277449"/>
                  </a:lnTo>
                  <a:close/>
                  <a:moveTo>
                    <a:pt x="276280" y="395688"/>
                  </a:moveTo>
                  <a:lnTo>
                    <a:pt x="276280" y="502479"/>
                  </a:lnTo>
                  <a:lnTo>
                    <a:pt x="170625" y="502479"/>
                  </a:lnTo>
                  <a:lnTo>
                    <a:pt x="170625" y="395688"/>
                  </a:lnTo>
                  <a:close/>
                  <a:moveTo>
                    <a:pt x="394635" y="395688"/>
                  </a:moveTo>
                  <a:lnTo>
                    <a:pt x="394635" y="502479"/>
                  </a:lnTo>
                  <a:lnTo>
                    <a:pt x="288841" y="502479"/>
                  </a:lnTo>
                  <a:lnTo>
                    <a:pt x="288841" y="395688"/>
                  </a:lnTo>
                  <a:close/>
                  <a:moveTo>
                    <a:pt x="512851" y="395688"/>
                  </a:moveTo>
                  <a:lnTo>
                    <a:pt x="512851" y="502479"/>
                  </a:lnTo>
                  <a:lnTo>
                    <a:pt x="407197" y="502479"/>
                  </a:lnTo>
                  <a:lnTo>
                    <a:pt x="407197" y="395688"/>
                  </a:lnTo>
                  <a:close/>
                  <a:moveTo>
                    <a:pt x="631137" y="395688"/>
                  </a:moveTo>
                  <a:lnTo>
                    <a:pt x="631137" y="502479"/>
                  </a:lnTo>
                  <a:lnTo>
                    <a:pt x="525413" y="502479"/>
                  </a:lnTo>
                  <a:lnTo>
                    <a:pt x="525413" y="395688"/>
                  </a:lnTo>
                  <a:close/>
                  <a:moveTo>
                    <a:pt x="749353" y="395688"/>
                  </a:moveTo>
                  <a:lnTo>
                    <a:pt x="749353" y="502479"/>
                  </a:lnTo>
                  <a:lnTo>
                    <a:pt x="643699" y="502479"/>
                  </a:lnTo>
                  <a:lnTo>
                    <a:pt x="643699" y="395688"/>
                  </a:lnTo>
                  <a:close/>
                  <a:moveTo>
                    <a:pt x="868686" y="395688"/>
                  </a:moveTo>
                  <a:lnTo>
                    <a:pt x="868686" y="502479"/>
                  </a:lnTo>
                  <a:lnTo>
                    <a:pt x="761915" y="502479"/>
                  </a:lnTo>
                  <a:lnTo>
                    <a:pt x="761915" y="395688"/>
                  </a:lnTo>
                  <a:close/>
                  <a:moveTo>
                    <a:pt x="986972" y="395688"/>
                  </a:moveTo>
                  <a:lnTo>
                    <a:pt x="986972" y="502479"/>
                  </a:lnTo>
                  <a:lnTo>
                    <a:pt x="880201" y="502479"/>
                  </a:lnTo>
                  <a:lnTo>
                    <a:pt x="880201" y="395688"/>
                  </a:lnTo>
                  <a:close/>
                  <a:moveTo>
                    <a:pt x="1105188" y="395688"/>
                  </a:moveTo>
                  <a:lnTo>
                    <a:pt x="1105188" y="502479"/>
                  </a:lnTo>
                  <a:lnTo>
                    <a:pt x="998417" y="502479"/>
                  </a:lnTo>
                  <a:lnTo>
                    <a:pt x="998417" y="395688"/>
                  </a:lnTo>
                  <a:close/>
                  <a:moveTo>
                    <a:pt x="1223474" y="395688"/>
                  </a:moveTo>
                  <a:lnTo>
                    <a:pt x="1223474" y="502479"/>
                  </a:lnTo>
                  <a:lnTo>
                    <a:pt x="1116772" y="502479"/>
                  </a:lnTo>
                  <a:lnTo>
                    <a:pt x="1116772" y="395688"/>
                  </a:lnTo>
                  <a:close/>
                  <a:moveTo>
                    <a:pt x="1341760" y="395688"/>
                  </a:moveTo>
                  <a:lnTo>
                    <a:pt x="1341760" y="502479"/>
                  </a:lnTo>
                  <a:lnTo>
                    <a:pt x="1234989" y="502479"/>
                  </a:lnTo>
                  <a:lnTo>
                    <a:pt x="1234989" y="395688"/>
                  </a:lnTo>
                  <a:close/>
                  <a:moveTo>
                    <a:pt x="1460046" y="395688"/>
                  </a:moveTo>
                  <a:lnTo>
                    <a:pt x="1460046" y="502479"/>
                  </a:lnTo>
                  <a:lnTo>
                    <a:pt x="1353274" y="502479"/>
                  </a:lnTo>
                  <a:lnTo>
                    <a:pt x="1353274" y="395688"/>
                  </a:lnTo>
                  <a:close/>
                  <a:moveTo>
                    <a:pt x="1563607" y="395688"/>
                  </a:moveTo>
                  <a:lnTo>
                    <a:pt x="1563607" y="502479"/>
                  </a:lnTo>
                  <a:lnTo>
                    <a:pt x="1471491" y="502479"/>
                  </a:lnTo>
                  <a:lnTo>
                    <a:pt x="1471491" y="395688"/>
                  </a:lnTo>
                  <a:close/>
                  <a:moveTo>
                    <a:pt x="1681893" y="395688"/>
                  </a:moveTo>
                  <a:lnTo>
                    <a:pt x="1681893" y="502479"/>
                  </a:lnTo>
                  <a:lnTo>
                    <a:pt x="1576168" y="502479"/>
                  </a:lnTo>
                  <a:lnTo>
                    <a:pt x="1576168" y="395688"/>
                  </a:lnTo>
                  <a:close/>
                  <a:moveTo>
                    <a:pt x="1800109" y="395688"/>
                  </a:moveTo>
                  <a:lnTo>
                    <a:pt x="1800109" y="502479"/>
                  </a:lnTo>
                  <a:lnTo>
                    <a:pt x="1694454" y="502479"/>
                  </a:lnTo>
                  <a:lnTo>
                    <a:pt x="1694454" y="395688"/>
                  </a:lnTo>
                  <a:close/>
                  <a:moveTo>
                    <a:pt x="1903810" y="395688"/>
                  </a:moveTo>
                  <a:lnTo>
                    <a:pt x="1903810" y="502479"/>
                  </a:lnTo>
                  <a:lnTo>
                    <a:pt x="1812670" y="502479"/>
                  </a:lnTo>
                  <a:lnTo>
                    <a:pt x="1812670" y="395688"/>
                  </a:lnTo>
                  <a:close/>
                  <a:moveTo>
                    <a:pt x="2023073" y="395688"/>
                  </a:moveTo>
                  <a:lnTo>
                    <a:pt x="2023073" y="502479"/>
                  </a:lnTo>
                  <a:lnTo>
                    <a:pt x="1916371" y="502479"/>
                  </a:lnTo>
                  <a:lnTo>
                    <a:pt x="1916371" y="395688"/>
                  </a:lnTo>
                  <a:close/>
                  <a:moveTo>
                    <a:pt x="2140312" y="395688"/>
                  </a:moveTo>
                  <a:lnTo>
                    <a:pt x="2140312" y="502479"/>
                  </a:lnTo>
                  <a:lnTo>
                    <a:pt x="2034587" y="502479"/>
                  </a:lnTo>
                  <a:lnTo>
                    <a:pt x="2034587" y="395688"/>
                  </a:lnTo>
                  <a:close/>
                  <a:moveTo>
                    <a:pt x="276280" y="513995"/>
                  </a:moveTo>
                  <a:lnTo>
                    <a:pt x="276280" y="620788"/>
                  </a:lnTo>
                  <a:lnTo>
                    <a:pt x="170625" y="620788"/>
                  </a:lnTo>
                  <a:lnTo>
                    <a:pt x="170625" y="513995"/>
                  </a:lnTo>
                  <a:close/>
                  <a:moveTo>
                    <a:pt x="394635" y="513995"/>
                  </a:moveTo>
                  <a:lnTo>
                    <a:pt x="394635" y="620788"/>
                  </a:lnTo>
                  <a:lnTo>
                    <a:pt x="288841" y="620788"/>
                  </a:lnTo>
                  <a:lnTo>
                    <a:pt x="288841" y="513995"/>
                  </a:lnTo>
                  <a:close/>
                  <a:moveTo>
                    <a:pt x="512851" y="513995"/>
                  </a:moveTo>
                  <a:lnTo>
                    <a:pt x="512851" y="620788"/>
                  </a:lnTo>
                  <a:lnTo>
                    <a:pt x="407197" y="620788"/>
                  </a:lnTo>
                  <a:lnTo>
                    <a:pt x="407197" y="513995"/>
                  </a:lnTo>
                  <a:close/>
                  <a:moveTo>
                    <a:pt x="631137" y="513995"/>
                  </a:moveTo>
                  <a:lnTo>
                    <a:pt x="631137" y="620788"/>
                  </a:lnTo>
                  <a:lnTo>
                    <a:pt x="525413" y="620788"/>
                  </a:lnTo>
                  <a:lnTo>
                    <a:pt x="525413" y="513995"/>
                  </a:lnTo>
                  <a:close/>
                  <a:moveTo>
                    <a:pt x="749353" y="513995"/>
                  </a:moveTo>
                  <a:lnTo>
                    <a:pt x="749353" y="620788"/>
                  </a:lnTo>
                  <a:lnTo>
                    <a:pt x="643699" y="620788"/>
                  </a:lnTo>
                  <a:lnTo>
                    <a:pt x="643699" y="513995"/>
                  </a:lnTo>
                  <a:close/>
                  <a:moveTo>
                    <a:pt x="868686" y="513995"/>
                  </a:moveTo>
                  <a:lnTo>
                    <a:pt x="868686" y="620788"/>
                  </a:lnTo>
                  <a:lnTo>
                    <a:pt x="761915" y="620788"/>
                  </a:lnTo>
                  <a:lnTo>
                    <a:pt x="761915" y="513995"/>
                  </a:lnTo>
                  <a:close/>
                  <a:moveTo>
                    <a:pt x="986972" y="513995"/>
                  </a:moveTo>
                  <a:lnTo>
                    <a:pt x="986972" y="620788"/>
                  </a:lnTo>
                  <a:lnTo>
                    <a:pt x="880201" y="620788"/>
                  </a:lnTo>
                  <a:lnTo>
                    <a:pt x="880201" y="513995"/>
                  </a:lnTo>
                  <a:close/>
                  <a:moveTo>
                    <a:pt x="1105188" y="513995"/>
                  </a:moveTo>
                  <a:lnTo>
                    <a:pt x="1105188" y="620788"/>
                  </a:lnTo>
                  <a:lnTo>
                    <a:pt x="998417" y="620788"/>
                  </a:lnTo>
                  <a:lnTo>
                    <a:pt x="998417" y="513995"/>
                  </a:lnTo>
                  <a:close/>
                  <a:moveTo>
                    <a:pt x="1223474" y="513995"/>
                  </a:moveTo>
                  <a:lnTo>
                    <a:pt x="1223474" y="620788"/>
                  </a:lnTo>
                  <a:lnTo>
                    <a:pt x="1116772" y="620788"/>
                  </a:lnTo>
                  <a:lnTo>
                    <a:pt x="1116772" y="513995"/>
                  </a:lnTo>
                  <a:close/>
                  <a:moveTo>
                    <a:pt x="1341760" y="513995"/>
                  </a:moveTo>
                  <a:lnTo>
                    <a:pt x="1341760" y="620788"/>
                  </a:lnTo>
                  <a:lnTo>
                    <a:pt x="1234989" y="620788"/>
                  </a:lnTo>
                  <a:lnTo>
                    <a:pt x="1234989" y="513995"/>
                  </a:lnTo>
                  <a:close/>
                  <a:moveTo>
                    <a:pt x="1460046" y="513995"/>
                  </a:moveTo>
                  <a:lnTo>
                    <a:pt x="1460046" y="620788"/>
                  </a:lnTo>
                  <a:lnTo>
                    <a:pt x="1353274" y="620788"/>
                  </a:lnTo>
                  <a:lnTo>
                    <a:pt x="1353274" y="513995"/>
                  </a:lnTo>
                  <a:close/>
                  <a:moveTo>
                    <a:pt x="1563607" y="513995"/>
                  </a:moveTo>
                  <a:lnTo>
                    <a:pt x="1563607" y="620788"/>
                  </a:lnTo>
                  <a:lnTo>
                    <a:pt x="1471491" y="620788"/>
                  </a:lnTo>
                  <a:lnTo>
                    <a:pt x="1471491" y="513995"/>
                  </a:lnTo>
                  <a:close/>
                  <a:moveTo>
                    <a:pt x="1681893" y="513995"/>
                  </a:moveTo>
                  <a:lnTo>
                    <a:pt x="1681893" y="620788"/>
                  </a:lnTo>
                  <a:lnTo>
                    <a:pt x="1576168" y="620788"/>
                  </a:lnTo>
                  <a:lnTo>
                    <a:pt x="1576168" y="513995"/>
                  </a:lnTo>
                  <a:close/>
                  <a:moveTo>
                    <a:pt x="1800109" y="513995"/>
                  </a:moveTo>
                  <a:lnTo>
                    <a:pt x="1800109" y="620788"/>
                  </a:lnTo>
                  <a:lnTo>
                    <a:pt x="1694454" y="620788"/>
                  </a:lnTo>
                  <a:lnTo>
                    <a:pt x="1694454" y="513995"/>
                  </a:lnTo>
                  <a:close/>
                  <a:moveTo>
                    <a:pt x="1903810" y="513995"/>
                  </a:moveTo>
                  <a:lnTo>
                    <a:pt x="1903810" y="620788"/>
                  </a:lnTo>
                  <a:lnTo>
                    <a:pt x="1812670" y="620788"/>
                  </a:lnTo>
                  <a:lnTo>
                    <a:pt x="1812670" y="513995"/>
                  </a:lnTo>
                  <a:close/>
                  <a:moveTo>
                    <a:pt x="2023073" y="513995"/>
                  </a:moveTo>
                  <a:lnTo>
                    <a:pt x="2023073" y="620788"/>
                  </a:lnTo>
                  <a:lnTo>
                    <a:pt x="1916371" y="620788"/>
                  </a:lnTo>
                  <a:lnTo>
                    <a:pt x="1916371" y="513995"/>
                  </a:lnTo>
                  <a:close/>
                  <a:moveTo>
                    <a:pt x="2140312" y="513995"/>
                  </a:moveTo>
                  <a:lnTo>
                    <a:pt x="2140312" y="620788"/>
                  </a:lnTo>
                  <a:lnTo>
                    <a:pt x="2034587" y="620788"/>
                  </a:lnTo>
                  <a:lnTo>
                    <a:pt x="2034587" y="513995"/>
                  </a:lnTo>
                  <a:close/>
                  <a:moveTo>
                    <a:pt x="158063" y="632235"/>
                  </a:moveTo>
                  <a:lnTo>
                    <a:pt x="158063" y="739027"/>
                  </a:lnTo>
                  <a:lnTo>
                    <a:pt x="52339" y="739027"/>
                  </a:lnTo>
                  <a:lnTo>
                    <a:pt x="52339" y="632235"/>
                  </a:lnTo>
                  <a:close/>
                  <a:moveTo>
                    <a:pt x="276280" y="632235"/>
                  </a:moveTo>
                  <a:lnTo>
                    <a:pt x="276280" y="739027"/>
                  </a:lnTo>
                  <a:lnTo>
                    <a:pt x="170625" y="739027"/>
                  </a:lnTo>
                  <a:lnTo>
                    <a:pt x="170625" y="632235"/>
                  </a:lnTo>
                  <a:close/>
                  <a:moveTo>
                    <a:pt x="394635" y="632235"/>
                  </a:moveTo>
                  <a:lnTo>
                    <a:pt x="394635" y="739027"/>
                  </a:lnTo>
                  <a:lnTo>
                    <a:pt x="288841" y="739027"/>
                  </a:lnTo>
                  <a:lnTo>
                    <a:pt x="288841" y="632235"/>
                  </a:lnTo>
                  <a:close/>
                  <a:moveTo>
                    <a:pt x="512851" y="632235"/>
                  </a:moveTo>
                  <a:lnTo>
                    <a:pt x="512851" y="739027"/>
                  </a:lnTo>
                  <a:lnTo>
                    <a:pt x="407197" y="739027"/>
                  </a:lnTo>
                  <a:lnTo>
                    <a:pt x="407197" y="632235"/>
                  </a:lnTo>
                  <a:close/>
                  <a:moveTo>
                    <a:pt x="631137" y="632235"/>
                  </a:moveTo>
                  <a:lnTo>
                    <a:pt x="631137" y="739027"/>
                  </a:lnTo>
                  <a:lnTo>
                    <a:pt x="525413" y="739027"/>
                  </a:lnTo>
                  <a:lnTo>
                    <a:pt x="525413" y="632235"/>
                  </a:lnTo>
                  <a:close/>
                  <a:moveTo>
                    <a:pt x="749353" y="632235"/>
                  </a:moveTo>
                  <a:lnTo>
                    <a:pt x="749353" y="739027"/>
                  </a:lnTo>
                  <a:lnTo>
                    <a:pt x="643699" y="739027"/>
                  </a:lnTo>
                  <a:lnTo>
                    <a:pt x="643699" y="632235"/>
                  </a:lnTo>
                  <a:close/>
                  <a:moveTo>
                    <a:pt x="868686" y="632235"/>
                  </a:moveTo>
                  <a:lnTo>
                    <a:pt x="868686" y="739027"/>
                  </a:lnTo>
                  <a:lnTo>
                    <a:pt x="761915" y="739027"/>
                  </a:lnTo>
                  <a:lnTo>
                    <a:pt x="761915" y="632235"/>
                  </a:lnTo>
                  <a:close/>
                  <a:moveTo>
                    <a:pt x="986972" y="632235"/>
                  </a:moveTo>
                  <a:lnTo>
                    <a:pt x="986972" y="739027"/>
                  </a:lnTo>
                  <a:lnTo>
                    <a:pt x="880201" y="739027"/>
                  </a:lnTo>
                  <a:lnTo>
                    <a:pt x="880201" y="632235"/>
                  </a:lnTo>
                  <a:close/>
                  <a:moveTo>
                    <a:pt x="1105188" y="632235"/>
                  </a:moveTo>
                  <a:lnTo>
                    <a:pt x="1105188" y="739027"/>
                  </a:lnTo>
                  <a:lnTo>
                    <a:pt x="998417" y="739027"/>
                  </a:lnTo>
                  <a:lnTo>
                    <a:pt x="998417" y="632235"/>
                  </a:lnTo>
                  <a:close/>
                  <a:moveTo>
                    <a:pt x="1223474" y="632235"/>
                  </a:moveTo>
                  <a:lnTo>
                    <a:pt x="1223474" y="739027"/>
                  </a:lnTo>
                  <a:lnTo>
                    <a:pt x="1116772" y="739027"/>
                  </a:lnTo>
                  <a:lnTo>
                    <a:pt x="1116772" y="632235"/>
                  </a:lnTo>
                  <a:close/>
                  <a:moveTo>
                    <a:pt x="1341760" y="632235"/>
                  </a:moveTo>
                  <a:lnTo>
                    <a:pt x="1341760" y="739027"/>
                  </a:lnTo>
                  <a:lnTo>
                    <a:pt x="1234989" y="739027"/>
                  </a:lnTo>
                  <a:lnTo>
                    <a:pt x="1234989" y="632235"/>
                  </a:lnTo>
                  <a:close/>
                  <a:moveTo>
                    <a:pt x="1460046" y="632235"/>
                  </a:moveTo>
                  <a:lnTo>
                    <a:pt x="1460046" y="739027"/>
                  </a:lnTo>
                  <a:lnTo>
                    <a:pt x="1353274" y="739027"/>
                  </a:lnTo>
                  <a:lnTo>
                    <a:pt x="1353274" y="632235"/>
                  </a:lnTo>
                  <a:close/>
                  <a:moveTo>
                    <a:pt x="1563607" y="632235"/>
                  </a:moveTo>
                  <a:lnTo>
                    <a:pt x="1563607" y="739027"/>
                  </a:lnTo>
                  <a:lnTo>
                    <a:pt x="1471491" y="739027"/>
                  </a:lnTo>
                  <a:lnTo>
                    <a:pt x="1471491" y="632235"/>
                  </a:lnTo>
                  <a:close/>
                  <a:moveTo>
                    <a:pt x="1681893" y="632235"/>
                  </a:moveTo>
                  <a:lnTo>
                    <a:pt x="1681893" y="739027"/>
                  </a:lnTo>
                  <a:lnTo>
                    <a:pt x="1576168" y="739027"/>
                  </a:lnTo>
                  <a:lnTo>
                    <a:pt x="1576168" y="632235"/>
                  </a:lnTo>
                  <a:close/>
                  <a:moveTo>
                    <a:pt x="1800109" y="632235"/>
                  </a:moveTo>
                  <a:lnTo>
                    <a:pt x="1800109" y="739027"/>
                  </a:lnTo>
                  <a:lnTo>
                    <a:pt x="1694454" y="739027"/>
                  </a:lnTo>
                  <a:lnTo>
                    <a:pt x="1694454" y="632235"/>
                  </a:lnTo>
                  <a:close/>
                  <a:moveTo>
                    <a:pt x="1903810" y="632235"/>
                  </a:moveTo>
                  <a:lnTo>
                    <a:pt x="1903810" y="739027"/>
                  </a:lnTo>
                  <a:lnTo>
                    <a:pt x="1812670" y="739027"/>
                  </a:lnTo>
                  <a:lnTo>
                    <a:pt x="1812670" y="632235"/>
                  </a:lnTo>
                  <a:close/>
                  <a:moveTo>
                    <a:pt x="2023073" y="632235"/>
                  </a:moveTo>
                  <a:lnTo>
                    <a:pt x="2023073" y="739027"/>
                  </a:lnTo>
                  <a:lnTo>
                    <a:pt x="1916371" y="739027"/>
                  </a:lnTo>
                  <a:lnTo>
                    <a:pt x="1916371" y="632235"/>
                  </a:lnTo>
                  <a:close/>
                  <a:moveTo>
                    <a:pt x="2140312" y="632235"/>
                  </a:moveTo>
                  <a:lnTo>
                    <a:pt x="2140312" y="739027"/>
                  </a:lnTo>
                  <a:lnTo>
                    <a:pt x="2034587" y="739027"/>
                  </a:lnTo>
                  <a:lnTo>
                    <a:pt x="2034587" y="632235"/>
                  </a:lnTo>
                  <a:close/>
                  <a:moveTo>
                    <a:pt x="158063" y="751590"/>
                  </a:moveTo>
                  <a:lnTo>
                    <a:pt x="158063" y="857335"/>
                  </a:lnTo>
                  <a:lnTo>
                    <a:pt x="52339" y="857335"/>
                  </a:lnTo>
                  <a:lnTo>
                    <a:pt x="52339" y="751590"/>
                  </a:lnTo>
                  <a:close/>
                  <a:moveTo>
                    <a:pt x="276280" y="751590"/>
                  </a:moveTo>
                  <a:lnTo>
                    <a:pt x="276280" y="857335"/>
                  </a:lnTo>
                  <a:lnTo>
                    <a:pt x="170625" y="857335"/>
                  </a:lnTo>
                  <a:lnTo>
                    <a:pt x="170625" y="751590"/>
                  </a:lnTo>
                  <a:close/>
                  <a:moveTo>
                    <a:pt x="394635" y="751590"/>
                  </a:moveTo>
                  <a:lnTo>
                    <a:pt x="394635" y="857335"/>
                  </a:lnTo>
                  <a:lnTo>
                    <a:pt x="288841" y="857335"/>
                  </a:lnTo>
                  <a:lnTo>
                    <a:pt x="288841" y="751590"/>
                  </a:lnTo>
                  <a:close/>
                  <a:moveTo>
                    <a:pt x="512851" y="751590"/>
                  </a:moveTo>
                  <a:lnTo>
                    <a:pt x="512851" y="857335"/>
                  </a:lnTo>
                  <a:lnTo>
                    <a:pt x="407197" y="857335"/>
                  </a:lnTo>
                  <a:lnTo>
                    <a:pt x="407197" y="751590"/>
                  </a:lnTo>
                  <a:close/>
                  <a:moveTo>
                    <a:pt x="631137" y="751590"/>
                  </a:moveTo>
                  <a:lnTo>
                    <a:pt x="631137" y="857335"/>
                  </a:lnTo>
                  <a:lnTo>
                    <a:pt x="525413" y="857335"/>
                  </a:lnTo>
                  <a:lnTo>
                    <a:pt x="525413" y="751590"/>
                  </a:lnTo>
                  <a:close/>
                  <a:moveTo>
                    <a:pt x="749353" y="751590"/>
                  </a:moveTo>
                  <a:lnTo>
                    <a:pt x="749353" y="857335"/>
                  </a:lnTo>
                  <a:lnTo>
                    <a:pt x="643699" y="857335"/>
                  </a:lnTo>
                  <a:lnTo>
                    <a:pt x="643699" y="751590"/>
                  </a:lnTo>
                  <a:close/>
                  <a:moveTo>
                    <a:pt x="868686" y="751590"/>
                  </a:moveTo>
                  <a:lnTo>
                    <a:pt x="868686" y="857335"/>
                  </a:lnTo>
                  <a:lnTo>
                    <a:pt x="761915" y="857335"/>
                  </a:lnTo>
                  <a:lnTo>
                    <a:pt x="761915" y="751590"/>
                  </a:lnTo>
                  <a:close/>
                  <a:moveTo>
                    <a:pt x="986972" y="751590"/>
                  </a:moveTo>
                  <a:lnTo>
                    <a:pt x="986972" y="857335"/>
                  </a:lnTo>
                  <a:lnTo>
                    <a:pt x="880201" y="857335"/>
                  </a:lnTo>
                  <a:lnTo>
                    <a:pt x="880201" y="751590"/>
                  </a:lnTo>
                  <a:close/>
                  <a:moveTo>
                    <a:pt x="1105188" y="751590"/>
                  </a:moveTo>
                  <a:lnTo>
                    <a:pt x="1105188" y="857335"/>
                  </a:lnTo>
                  <a:lnTo>
                    <a:pt x="998417" y="857335"/>
                  </a:lnTo>
                  <a:lnTo>
                    <a:pt x="998417" y="751590"/>
                  </a:lnTo>
                  <a:close/>
                  <a:moveTo>
                    <a:pt x="1223474" y="751590"/>
                  </a:moveTo>
                  <a:lnTo>
                    <a:pt x="1223474" y="857335"/>
                  </a:lnTo>
                  <a:lnTo>
                    <a:pt x="1116772" y="857335"/>
                  </a:lnTo>
                  <a:lnTo>
                    <a:pt x="1116772" y="751590"/>
                  </a:lnTo>
                  <a:close/>
                  <a:moveTo>
                    <a:pt x="1341760" y="751590"/>
                  </a:moveTo>
                  <a:lnTo>
                    <a:pt x="1341760" y="857335"/>
                  </a:lnTo>
                  <a:lnTo>
                    <a:pt x="1234989" y="857335"/>
                  </a:lnTo>
                  <a:lnTo>
                    <a:pt x="1234989" y="751590"/>
                  </a:lnTo>
                  <a:close/>
                  <a:moveTo>
                    <a:pt x="1460046" y="751590"/>
                  </a:moveTo>
                  <a:lnTo>
                    <a:pt x="1460046" y="857335"/>
                  </a:lnTo>
                  <a:lnTo>
                    <a:pt x="1353274" y="857335"/>
                  </a:lnTo>
                  <a:lnTo>
                    <a:pt x="1353274" y="751590"/>
                  </a:lnTo>
                  <a:close/>
                  <a:moveTo>
                    <a:pt x="1563607" y="751590"/>
                  </a:moveTo>
                  <a:lnTo>
                    <a:pt x="1563607" y="857335"/>
                  </a:lnTo>
                  <a:lnTo>
                    <a:pt x="1471491" y="857335"/>
                  </a:lnTo>
                  <a:lnTo>
                    <a:pt x="1471491" y="751590"/>
                  </a:lnTo>
                  <a:close/>
                  <a:moveTo>
                    <a:pt x="1681893" y="751590"/>
                  </a:moveTo>
                  <a:lnTo>
                    <a:pt x="1681893" y="857335"/>
                  </a:lnTo>
                  <a:lnTo>
                    <a:pt x="1576168" y="857335"/>
                  </a:lnTo>
                  <a:lnTo>
                    <a:pt x="1576168" y="751590"/>
                  </a:lnTo>
                  <a:close/>
                  <a:moveTo>
                    <a:pt x="1800109" y="751590"/>
                  </a:moveTo>
                  <a:lnTo>
                    <a:pt x="1800109" y="857335"/>
                  </a:lnTo>
                  <a:lnTo>
                    <a:pt x="1694454" y="857335"/>
                  </a:lnTo>
                  <a:lnTo>
                    <a:pt x="1694454" y="751590"/>
                  </a:lnTo>
                  <a:close/>
                  <a:moveTo>
                    <a:pt x="1903810" y="751590"/>
                  </a:moveTo>
                  <a:lnTo>
                    <a:pt x="1903810" y="857335"/>
                  </a:lnTo>
                  <a:lnTo>
                    <a:pt x="1812670" y="857335"/>
                  </a:lnTo>
                  <a:lnTo>
                    <a:pt x="1812670" y="751590"/>
                  </a:lnTo>
                  <a:close/>
                  <a:moveTo>
                    <a:pt x="2023073" y="751590"/>
                  </a:moveTo>
                  <a:lnTo>
                    <a:pt x="2023073" y="857335"/>
                  </a:lnTo>
                  <a:lnTo>
                    <a:pt x="1916371" y="857335"/>
                  </a:lnTo>
                  <a:lnTo>
                    <a:pt x="1916371" y="751590"/>
                  </a:lnTo>
                  <a:close/>
                  <a:moveTo>
                    <a:pt x="2140312" y="751590"/>
                  </a:moveTo>
                  <a:lnTo>
                    <a:pt x="2140312" y="857335"/>
                  </a:lnTo>
                  <a:lnTo>
                    <a:pt x="2034587" y="857335"/>
                  </a:lnTo>
                  <a:lnTo>
                    <a:pt x="2034587" y="751590"/>
                  </a:lnTo>
                  <a:close/>
                  <a:moveTo>
                    <a:pt x="158063" y="869899"/>
                  </a:moveTo>
                  <a:lnTo>
                    <a:pt x="158063" y="975574"/>
                  </a:lnTo>
                  <a:lnTo>
                    <a:pt x="52339" y="975574"/>
                  </a:lnTo>
                  <a:lnTo>
                    <a:pt x="52339" y="869899"/>
                  </a:lnTo>
                  <a:close/>
                  <a:moveTo>
                    <a:pt x="276280" y="869899"/>
                  </a:moveTo>
                  <a:lnTo>
                    <a:pt x="276280" y="975574"/>
                  </a:lnTo>
                  <a:lnTo>
                    <a:pt x="170625" y="975574"/>
                  </a:lnTo>
                  <a:lnTo>
                    <a:pt x="170625" y="869899"/>
                  </a:lnTo>
                  <a:close/>
                  <a:moveTo>
                    <a:pt x="394635" y="869899"/>
                  </a:moveTo>
                  <a:lnTo>
                    <a:pt x="394635" y="975574"/>
                  </a:lnTo>
                  <a:lnTo>
                    <a:pt x="288841" y="975574"/>
                  </a:lnTo>
                  <a:lnTo>
                    <a:pt x="288841" y="869899"/>
                  </a:lnTo>
                  <a:close/>
                  <a:moveTo>
                    <a:pt x="512851" y="869899"/>
                  </a:moveTo>
                  <a:lnTo>
                    <a:pt x="512851" y="975574"/>
                  </a:lnTo>
                  <a:lnTo>
                    <a:pt x="407197" y="975574"/>
                  </a:lnTo>
                  <a:lnTo>
                    <a:pt x="407197" y="869899"/>
                  </a:lnTo>
                  <a:close/>
                  <a:moveTo>
                    <a:pt x="631137" y="869899"/>
                  </a:moveTo>
                  <a:lnTo>
                    <a:pt x="631137" y="975574"/>
                  </a:lnTo>
                  <a:lnTo>
                    <a:pt x="525413" y="975574"/>
                  </a:lnTo>
                  <a:lnTo>
                    <a:pt x="525413" y="869899"/>
                  </a:lnTo>
                  <a:close/>
                  <a:moveTo>
                    <a:pt x="749353" y="869899"/>
                  </a:moveTo>
                  <a:lnTo>
                    <a:pt x="749353" y="975574"/>
                  </a:lnTo>
                  <a:lnTo>
                    <a:pt x="643699" y="975574"/>
                  </a:lnTo>
                  <a:lnTo>
                    <a:pt x="643699" y="869899"/>
                  </a:lnTo>
                  <a:close/>
                  <a:moveTo>
                    <a:pt x="868686" y="869899"/>
                  </a:moveTo>
                  <a:lnTo>
                    <a:pt x="868686" y="975574"/>
                  </a:lnTo>
                  <a:lnTo>
                    <a:pt x="761915" y="975574"/>
                  </a:lnTo>
                  <a:lnTo>
                    <a:pt x="761915" y="869899"/>
                  </a:lnTo>
                  <a:close/>
                  <a:moveTo>
                    <a:pt x="986972" y="869899"/>
                  </a:moveTo>
                  <a:lnTo>
                    <a:pt x="986972" y="975574"/>
                  </a:lnTo>
                  <a:lnTo>
                    <a:pt x="880201" y="975574"/>
                  </a:lnTo>
                  <a:lnTo>
                    <a:pt x="880201" y="869899"/>
                  </a:lnTo>
                  <a:close/>
                  <a:moveTo>
                    <a:pt x="1105188" y="869899"/>
                  </a:moveTo>
                  <a:lnTo>
                    <a:pt x="1105188" y="975574"/>
                  </a:lnTo>
                  <a:lnTo>
                    <a:pt x="998417" y="975574"/>
                  </a:lnTo>
                  <a:lnTo>
                    <a:pt x="998417" y="869899"/>
                  </a:lnTo>
                  <a:close/>
                  <a:moveTo>
                    <a:pt x="1223474" y="869899"/>
                  </a:moveTo>
                  <a:lnTo>
                    <a:pt x="1223474" y="975574"/>
                  </a:lnTo>
                  <a:lnTo>
                    <a:pt x="1116772" y="975574"/>
                  </a:lnTo>
                  <a:lnTo>
                    <a:pt x="1116772" y="869899"/>
                  </a:lnTo>
                  <a:close/>
                  <a:moveTo>
                    <a:pt x="1341760" y="869899"/>
                  </a:moveTo>
                  <a:lnTo>
                    <a:pt x="1341760" y="975574"/>
                  </a:lnTo>
                  <a:lnTo>
                    <a:pt x="1234989" y="975574"/>
                  </a:lnTo>
                  <a:lnTo>
                    <a:pt x="1234989" y="869899"/>
                  </a:lnTo>
                  <a:close/>
                  <a:moveTo>
                    <a:pt x="1460046" y="869899"/>
                  </a:moveTo>
                  <a:lnTo>
                    <a:pt x="1460046" y="975574"/>
                  </a:lnTo>
                  <a:lnTo>
                    <a:pt x="1353274" y="975574"/>
                  </a:lnTo>
                  <a:lnTo>
                    <a:pt x="1353274" y="869899"/>
                  </a:lnTo>
                  <a:close/>
                  <a:moveTo>
                    <a:pt x="1563607" y="869899"/>
                  </a:moveTo>
                  <a:lnTo>
                    <a:pt x="1563607" y="975574"/>
                  </a:lnTo>
                  <a:lnTo>
                    <a:pt x="1471491" y="975574"/>
                  </a:lnTo>
                  <a:lnTo>
                    <a:pt x="1471491" y="869899"/>
                  </a:lnTo>
                  <a:close/>
                  <a:moveTo>
                    <a:pt x="1681893" y="869899"/>
                  </a:moveTo>
                  <a:lnTo>
                    <a:pt x="1681893" y="975574"/>
                  </a:lnTo>
                  <a:lnTo>
                    <a:pt x="1576168" y="975574"/>
                  </a:lnTo>
                  <a:lnTo>
                    <a:pt x="1576168" y="869899"/>
                  </a:lnTo>
                  <a:close/>
                  <a:moveTo>
                    <a:pt x="1800109" y="869899"/>
                  </a:moveTo>
                  <a:lnTo>
                    <a:pt x="1800109" y="975574"/>
                  </a:lnTo>
                  <a:lnTo>
                    <a:pt x="1694454" y="975574"/>
                  </a:lnTo>
                  <a:lnTo>
                    <a:pt x="1694454" y="869899"/>
                  </a:lnTo>
                  <a:close/>
                  <a:moveTo>
                    <a:pt x="1903810" y="869899"/>
                  </a:moveTo>
                  <a:lnTo>
                    <a:pt x="1903810" y="975574"/>
                  </a:lnTo>
                  <a:lnTo>
                    <a:pt x="1812670" y="975574"/>
                  </a:lnTo>
                  <a:lnTo>
                    <a:pt x="1812670" y="869899"/>
                  </a:lnTo>
                  <a:close/>
                  <a:moveTo>
                    <a:pt x="2023073" y="869899"/>
                  </a:moveTo>
                  <a:lnTo>
                    <a:pt x="2023073" y="975574"/>
                  </a:lnTo>
                  <a:lnTo>
                    <a:pt x="1916371" y="975574"/>
                  </a:lnTo>
                  <a:lnTo>
                    <a:pt x="1916371" y="869899"/>
                  </a:lnTo>
                  <a:close/>
                  <a:moveTo>
                    <a:pt x="2140312" y="869899"/>
                  </a:moveTo>
                  <a:lnTo>
                    <a:pt x="2140312" y="975574"/>
                  </a:lnTo>
                  <a:lnTo>
                    <a:pt x="2034587" y="975574"/>
                  </a:lnTo>
                  <a:lnTo>
                    <a:pt x="2034587" y="869899"/>
                  </a:lnTo>
                  <a:close/>
                  <a:moveTo>
                    <a:pt x="158063" y="988137"/>
                  </a:moveTo>
                  <a:lnTo>
                    <a:pt x="158063" y="1093952"/>
                  </a:lnTo>
                  <a:lnTo>
                    <a:pt x="52339" y="1093952"/>
                  </a:lnTo>
                  <a:lnTo>
                    <a:pt x="52339" y="988137"/>
                  </a:lnTo>
                  <a:close/>
                  <a:moveTo>
                    <a:pt x="276280" y="988137"/>
                  </a:moveTo>
                  <a:lnTo>
                    <a:pt x="276280" y="1093952"/>
                  </a:lnTo>
                  <a:lnTo>
                    <a:pt x="170625" y="1093952"/>
                  </a:lnTo>
                  <a:lnTo>
                    <a:pt x="170625" y="988137"/>
                  </a:lnTo>
                  <a:close/>
                  <a:moveTo>
                    <a:pt x="394635" y="988137"/>
                  </a:moveTo>
                  <a:lnTo>
                    <a:pt x="394635" y="1093952"/>
                  </a:lnTo>
                  <a:lnTo>
                    <a:pt x="288841" y="1093952"/>
                  </a:lnTo>
                  <a:lnTo>
                    <a:pt x="288841" y="988137"/>
                  </a:lnTo>
                  <a:close/>
                  <a:moveTo>
                    <a:pt x="512851" y="988137"/>
                  </a:moveTo>
                  <a:lnTo>
                    <a:pt x="512851" y="1093952"/>
                  </a:lnTo>
                  <a:lnTo>
                    <a:pt x="407197" y="1093952"/>
                  </a:lnTo>
                  <a:lnTo>
                    <a:pt x="407197" y="988137"/>
                  </a:lnTo>
                  <a:close/>
                  <a:moveTo>
                    <a:pt x="631137" y="988137"/>
                  </a:moveTo>
                  <a:lnTo>
                    <a:pt x="631137" y="1093952"/>
                  </a:lnTo>
                  <a:lnTo>
                    <a:pt x="525413" y="1093952"/>
                  </a:lnTo>
                  <a:lnTo>
                    <a:pt x="525413" y="988137"/>
                  </a:lnTo>
                  <a:close/>
                  <a:moveTo>
                    <a:pt x="749353" y="988137"/>
                  </a:moveTo>
                  <a:lnTo>
                    <a:pt x="749353" y="1093952"/>
                  </a:lnTo>
                  <a:lnTo>
                    <a:pt x="643699" y="1093952"/>
                  </a:lnTo>
                  <a:lnTo>
                    <a:pt x="643699" y="988137"/>
                  </a:lnTo>
                  <a:close/>
                  <a:moveTo>
                    <a:pt x="868686" y="988137"/>
                  </a:moveTo>
                  <a:lnTo>
                    <a:pt x="868686" y="1093952"/>
                  </a:lnTo>
                  <a:lnTo>
                    <a:pt x="761915" y="1093952"/>
                  </a:lnTo>
                  <a:lnTo>
                    <a:pt x="761915" y="988137"/>
                  </a:lnTo>
                  <a:close/>
                  <a:moveTo>
                    <a:pt x="986972" y="988137"/>
                  </a:moveTo>
                  <a:lnTo>
                    <a:pt x="986972" y="1093952"/>
                  </a:lnTo>
                  <a:lnTo>
                    <a:pt x="880201" y="1093952"/>
                  </a:lnTo>
                  <a:lnTo>
                    <a:pt x="880201" y="988137"/>
                  </a:lnTo>
                  <a:close/>
                  <a:moveTo>
                    <a:pt x="1105188" y="988137"/>
                  </a:moveTo>
                  <a:lnTo>
                    <a:pt x="1105188" y="1093952"/>
                  </a:lnTo>
                  <a:lnTo>
                    <a:pt x="998417" y="1093952"/>
                  </a:lnTo>
                  <a:lnTo>
                    <a:pt x="998417" y="988137"/>
                  </a:lnTo>
                  <a:close/>
                  <a:moveTo>
                    <a:pt x="1223474" y="988137"/>
                  </a:moveTo>
                  <a:lnTo>
                    <a:pt x="1223474" y="1093952"/>
                  </a:lnTo>
                  <a:lnTo>
                    <a:pt x="1116772" y="1093952"/>
                  </a:lnTo>
                  <a:lnTo>
                    <a:pt x="1116772" y="988137"/>
                  </a:lnTo>
                  <a:close/>
                  <a:moveTo>
                    <a:pt x="1341760" y="988137"/>
                  </a:moveTo>
                  <a:lnTo>
                    <a:pt x="1341760" y="1093952"/>
                  </a:lnTo>
                  <a:lnTo>
                    <a:pt x="1234989" y="1093952"/>
                  </a:lnTo>
                  <a:lnTo>
                    <a:pt x="1234989" y="988137"/>
                  </a:lnTo>
                  <a:close/>
                  <a:moveTo>
                    <a:pt x="1460046" y="988137"/>
                  </a:moveTo>
                  <a:lnTo>
                    <a:pt x="1460046" y="1093952"/>
                  </a:lnTo>
                  <a:lnTo>
                    <a:pt x="1353274" y="1093952"/>
                  </a:lnTo>
                  <a:lnTo>
                    <a:pt x="1353274" y="988137"/>
                  </a:lnTo>
                  <a:close/>
                  <a:moveTo>
                    <a:pt x="1563607" y="988137"/>
                  </a:moveTo>
                  <a:lnTo>
                    <a:pt x="1563607" y="1093952"/>
                  </a:lnTo>
                  <a:lnTo>
                    <a:pt x="1471491" y="1093952"/>
                  </a:lnTo>
                  <a:lnTo>
                    <a:pt x="1471491" y="988137"/>
                  </a:lnTo>
                  <a:close/>
                  <a:moveTo>
                    <a:pt x="1681893" y="988137"/>
                  </a:moveTo>
                  <a:lnTo>
                    <a:pt x="1681893" y="1093952"/>
                  </a:lnTo>
                  <a:lnTo>
                    <a:pt x="1576168" y="1093952"/>
                  </a:lnTo>
                  <a:lnTo>
                    <a:pt x="1576168" y="988137"/>
                  </a:lnTo>
                  <a:close/>
                  <a:moveTo>
                    <a:pt x="1800109" y="988137"/>
                  </a:moveTo>
                  <a:lnTo>
                    <a:pt x="1800109" y="1093952"/>
                  </a:lnTo>
                  <a:lnTo>
                    <a:pt x="1694454" y="1093952"/>
                  </a:lnTo>
                  <a:lnTo>
                    <a:pt x="1694454" y="988137"/>
                  </a:lnTo>
                  <a:close/>
                  <a:moveTo>
                    <a:pt x="1903810" y="988137"/>
                  </a:moveTo>
                  <a:lnTo>
                    <a:pt x="1903810" y="1093952"/>
                  </a:lnTo>
                  <a:lnTo>
                    <a:pt x="1812670" y="1093952"/>
                  </a:lnTo>
                  <a:lnTo>
                    <a:pt x="1812670" y="988137"/>
                  </a:lnTo>
                  <a:close/>
                  <a:moveTo>
                    <a:pt x="2023073" y="988137"/>
                  </a:moveTo>
                  <a:lnTo>
                    <a:pt x="2023073" y="1093952"/>
                  </a:lnTo>
                  <a:lnTo>
                    <a:pt x="1916371" y="1093952"/>
                  </a:lnTo>
                  <a:lnTo>
                    <a:pt x="1916371" y="988137"/>
                  </a:lnTo>
                  <a:close/>
                  <a:moveTo>
                    <a:pt x="2140312" y="988137"/>
                  </a:moveTo>
                  <a:lnTo>
                    <a:pt x="2140312" y="1093952"/>
                  </a:lnTo>
                  <a:lnTo>
                    <a:pt x="2034587" y="1093952"/>
                  </a:lnTo>
                  <a:lnTo>
                    <a:pt x="2034587" y="988137"/>
                  </a:lnTo>
                  <a:close/>
                  <a:moveTo>
                    <a:pt x="158063" y="1106516"/>
                  </a:moveTo>
                  <a:lnTo>
                    <a:pt x="158063" y="1212191"/>
                  </a:lnTo>
                  <a:lnTo>
                    <a:pt x="52339" y="1212191"/>
                  </a:lnTo>
                  <a:lnTo>
                    <a:pt x="52339" y="1106516"/>
                  </a:lnTo>
                  <a:close/>
                  <a:moveTo>
                    <a:pt x="276280" y="1106516"/>
                  </a:moveTo>
                  <a:lnTo>
                    <a:pt x="276280" y="1212191"/>
                  </a:lnTo>
                  <a:lnTo>
                    <a:pt x="170625" y="1212191"/>
                  </a:lnTo>
                  <a:lnTo>
                    <a:pt x="170625" y="1106516"/>
                  </a:lnTo>
                  <a:close/>
                  <a:moveTo>
                    <a:pt x="394635" y="1106516"/>
                  </a:moveTo>
                  <a:lnTo>
                    <a:pt x="394635" y="1212191"/>
                  </a:lnTo>
                  <a:lnTo>
                    <a:pt x="288841" y="1212191"/>
                  </a:lnTo>
                  <a:lnTo>
                    <a:pt x="288841" y="1106516"/>
                  </a:lnTo>
                  <a:close/>
                  <a:moveTo>
                    <a:pt x="512851" y="1106516"/>
                  </a:moveTo>
                  <a:lnTo>
                    <a:pt x="512851" y="1212191"/>
                  </a:lnTo>
                  <a:lnTo>
                    <a:pt x="407197" y="1212191"/>
                  </a:lnTo>
                  <a:lnTo>
                    <a:pt x="407197" y="1106516"/>
                  </a:lnTo>
                  <a:close/>
                  <a:moveTo>
                    <a:pt x="631137" y="1106516"/>
                  </a:moveTo>
                  <a:lnTo>
                    <a:pt x="631137" y="1212191"/>
                  </a:lnTo>
                  <a:lnTo>
                    <a:pt x="525413" y="1212191"/>
                  </a:lnTo>
                  <a:lnTo>
                    <a:pt x="525413" y="1106516"/>
                  </a:lnTo>
                  <a:close/>
                  <a:moveTo>
                    <a:pt x="749353" y="1106516"/>
                  </a:moveTo>
                  <a:lnTo>
                    <a:pt x="749353" y="1212191"/>
                  </a:lnTo>
                  <a:lnTo>
                    <a:pt x="643699" y="1212191"/>
                  </a:lnTo>
                  <a:lnTo>
                    <a:pt x="643699" y="1106516"/>
                  </a:lnTo>
                  <a:close/>
                  <a:moveTo>
                    <a:pt x="868686" y="1106516"/>
                  </a:moveTo>
                  <a:lnTo>
                    <a:pt x="868686" y="1212191"/>
                  </a:lnTo>
                  <a:lnTo>
                    <a:pt x="761915" y="1212191"/>
                  </a:lnTo>
                  <a:lnTo>
                    <a:pt x="761915" y="1106516"/>
                  </a:lnTo>
                  <a:close/>
                  <a:moveTo>
                    <a:pt x="986972" y="1106516"/>
                  </a:moveTo>
                  <a:lnTo>
                    <a:pt x="986972" y="1212191"/>
                  </a:lnTo>
                  <a:lnTo>
                    <a:pt x="880201" y="1212191"/>
                  </a:lnTo>
                  <a:lnTo>
                    <a:pt x="880201" y="1106516"/>
                  </a:lnTo>
                  <a:close/>
                  <a:moveTo>
                    <a:pt x="1105188" y="1106516"/>
                  </a:moveTo>
                  <a:lnTo>
                    <a:pt x="1105188" y="1212191"/>
                  </a:lnTo>
                  <a:lnTo>
                    <a:pt x="998417" y="1212191"/>
                  </a:lnTo>
                  <a:lnTo>
                    <a:pt x="998417" y="1106516"/>
                  </a:lnTo>
                  <a:close/>
                  <a:moveTo>
                    <a:pt x="1223474" y="1106516"/>
                  </a:moveTo>
                  <a:lnTo>
                    <a:pt x="1223474" y="1212191"/>
                  </a:lnTo>
                  <a:lnTo>
                    <a:pt x="1116772" y="1212191"/>
                  </a:lnTo>
                  <a:lnTo>
                    <a:pt x="1116772" y="1106516"/>
                  </a:lnTo>
                  <a:close/>
                  <a:moveTo>
                    <a:pt x="1341760" y="1106516"/>
                  </a:moveTo>
                  <a:lnTo>
                    <a:pt x="1341760" y="1212191"/>
                  </a:lnTo>
                  <a:lnTo>
                    <a:pt x="1234989" y="1212191"/>
                  </a:lnTo>
                  <a:lnTo>
                    <a:pt x="1234989" y="1106516"/>
                  </a:lnTo>
                  <a:close/>
                  <a:moveTo>
                    <a:pt x="1460046" y="1106516"/>
                  </a:moveTo>
                  <a:lnTo>
                    <a:pt x="1460046" y="1212191"/>
                  </a:lnTo>
                  <a:lnTo>
                    <a:pt x="1353274" y="1212191"/>
                  </a:lnTo>
                  <a:lnTo>
                    <a:pt x="1353274" y="1106516"/>
                  </a:lnTo>
                  <a:close/>
                  <a:moveTo>
                    <a:pt x="1563607" y="1106516"/>
                  </a:moveTo>
                  <a:lnTo>
                    <a:pt x="1563607" y="1212191"/>
                  </a:lnTo>
                  <a:lnTo>
                    <a:pt x="1471491" y="1212191"/>
                  </a:lnTo>
                  <a:lnTo>
                    <a:pt x="1471491" y="1106516"/>
                  </a:lnTo>
                  <a:close/>
                  <a:moveTo>
                    <a:pt x="1681893" y="1106516"/>
                  </a:moveTo>
                  <a:lnTo>
                    <a:pt x="1681893" y="1212191"/>
                  </a:lnTo>
                  <a:lnTo>
                    <a:pt x="1576168" y="1212191"/>
                  </a:lnTo>
                  <a:lnTo>
                    <a:pt x="1576168" y="1106516"/>
                  </a:lnTo>
                  <a:close/>
                  <a:moveTo>
                    <a:pt x="1800109" y="1106516"/>
                  </a:moveTo>
                  <a:lnTo>
                    <a:pt x="1800109" y="1212191"/>
                  </a:lnTo>
                  <a:lnTo>
                    <a:pt x="1694454" y="1212191"/>
                  </a:lnTo>
                  <a:lnTo>
                    <a:pt x="1694454" y="1106516"/>
                  </a:lnTo>
                  <a:close/>
                  <a:moveTo>
                    <a:pt x="1903810" y="1106516"/>
                  </a:moveTo>
                  <a:lnTo>
                    <a:pt x="1903810" y="1212191"/>
                  </a:lnTo>
                  <a:lnTo>
                    <a:pt x="1812670" y="1212191"/>
                  </a:lnTo>
                  <a:lnTo>
                    <a:pt x="1812670" y="1106516"/>
                  </a:lnTo>
                  <a:close/>
                  <a:moveTo>
                    <a:pt x="2023073" y="1106516"/>
                  </a:moveTo>
                  <a:lnTo>
                    <a:pt x="2023073" y="1212191"/>
                  </a:lnTo>
                  <a:lnTo>
                    <a:pt x="1916371" y="1212191"/>
                  </a:lnTo>
                  <a:lnTo>
                    <a:pt x="1916371" y="1106516"/>
                  </a:lnTo>
                  <a:close/>
                  <a:moveTo>
                    <a:pt x="2140312" y="1106516"/>
                  </a:moveTo>
                  <a:lnTo>
                    <a:pt x="2140312" y="1212191"/>
                  </a:lnTo>
                  <a:lnTo>
                    <a:pt x="2034587" y="1212191"/>
                  </a:lnTo>
                  <a:lnTo>
                    <a:pt x="2034587" y="1106516"/>
                  </a:lnTo>
                  <a:close/>
                  <a:moveTo>
                    <a:pt x="158063" y="1224755"/>
                  </a:moveTo>
                  <a:lnTo>
                    <a:pt x="158063" y="1330500"/>
                  </a:lnTo>
                  <a:lnTo>
                    <a:pt x="52339" y="1330500"/>
                  </a:lnTo>
                  <a:lnTo>
                    <a:pt x="52339" y="1224755"/>
                  </a:lnTo>
                  <a:close/>
                  <a:moveTo>
                    <a:pt x="276280" y="1224755"/>
                  </a:moveTo>
                  <a:lnTo>
                    <a:pt x="276280" y="1330500"/>
                  </a:lnTo>
                  <a:lnTo>
                    <a:pt x="170625" y="1330500"/>
                  </a:lnTo>
                  <a:lnTo>
                    <a:pt x="170625" y="1224755"/>
                  </a:lnTo>
                  <a:close/>
                  <a:moveTo>
                    <a:pt x="394635" y="1224755"/>
                  </a:moveTo>
                  <a:lnTo>
                    <a:pt x="394635" y="1330500"/>
                  </a:lnTo>
                  <a:lnTo>
                    <a:pt x="288841" y="1330500"/>
                  </a:lnTo>
                  <a:lnTo>
                    <a:pt x="288841" y="1224755"/>
                  </a:lnTo>
                  <a:close/>
                  <a:moveTo>
                    <a:pt x="512851" y="1224755"/>
                  </a:moveTo>
                  <a:lnTo>
                    <a:pt x="512851" y="1330500"/>
                  </a:lnTo>
                  <a:lnTo>
                    <a:pt x="407197" y="1330500"/>
                  </a:lnTo>
                  <a:lnTo>
                    <a:pt x="407197" y="1224755"/>
                  </a:lnTo>
                  <a:close/>
                  <a:moveTo>
                    <a:pt x="631137" y="1224755"/>
                  </a:moveTo>
                  <a:lnTo>
                    <a:pt x="631137" y="1330500"/>
                  </a:lnTo>
                  <a:lnTo>
                    <a:pt x="525413" y="1330500"/>
                  </a:lnTo>
                  <a:lnTo>
                    <a:pt x="525413" y="1224755"/>
                  </a:lnTo>
                  <a:close/>
                  <a:moveTo>
                    <a:pt x="749353" y="1224755"/>
                  </a:moveTo>
                  <a:lnTo>
                    <a:pt x="749353" y="1330500"/>
                  </a:lnTo>
                  <a:lnTo>
                    <a:pt x="643699" y="1330500"/>
                  </a:lnTo>
                  <a:lnTo>
                    <a:pt x="643699" y="1224755"/>
                  </a:lnTo>
                  <a:close/>
                  <a:moveTo>
                    <a:pt x="868686" y="1224755"/>
                  </a:moveTo>
                  <a:lnTo>
                    <a:pt x="868686" y="1330500"/>
                  </a:lnTo>
                  <a:lnTo>
                    <a:pt x="761915" y="1330500"/>
                  </a:lnTo>
                  <a:lnTo>
                    <a:pt x="761915" y="1224755"/>
                  </a:lnTo>
                  <a:close/>
                  <a:moveTo>
                    <a:pt x="986972" y="1224755"/>
                  </a:moveTo>
                  <a:lnTo>
                    <a:pt x="986972" y="1330500"/>
                  </a:lnTo>
                  <a:lnTo>
                    <a:pt x="880201" y="1330500"/>
                  </a:lnTo>
                  <a:lnTo>
                    <a:pt x="880201" y="1224755"/>
                  </a:lnTo>
                  <a:close/>
                  <a:moveTo>
                    <a:pt x="1105188" y="1224755"/>
                  </a:moveTo>
                  <a:lnTo>
                    <a:pt x="1105188" y="1330500"/>
                  </a:lnTo>
                  <a:lnTo>
                    <a:pt x="998417" y="1330500"/>
                  </a:lnTo>
                  <a:lnTo>
                    <a:pt x="998417" y="1224755"/>
                  </a:lnTo>
                  <a:close/>
                  <a:moveTo>
                    <a:pt x="1223474" y="1224755"/>
                  </a:moveTo>
                  <a:lnTo>
                    <a:pt x="1223474" y="1330500"/>
                  </a:lnTo>
                  <a:lnTo>
                    <a:pt x="1116772" y="1330500"/>
                  </a:lnTo>
                  <a:lnTo>
                    <a:pt x="1116772" y="1224755"/>
                  </a:lnTo>
                  <a:close/>
                  <a:moveTo>
                    <a:pt x="1341760" y="1224755"/>
                  </a:moveTo>
                  <a:lnTo>
                    <a:pt x="1341760" y="1330500"/>
                  </a:lnTo>
                  <a:lnTo>
                    <a:pt x="1234989" y="1330500"/>
                  </a:lnTo>
                  <a:lnTo>
                    <a:pt x="1234989" y="1224755"/>
                  </a:lnTo>
                  <a:close/>
                  <a:moveTo>
                    <a:pt x="1460046" y="1224755"/>
                  </a:moveTo>
                  <a:lnTo>
                    <a:pt x="1460046" y="1330500"/>
                  </a:lnTo>
                  <a:lnTo>
                    <a:pt x="1353274" y="1330500"/>
                  </a:lnTo>
                  <a:lnTo>
                    <a:pt x="1353274" y="1224755"/>
                  </a:lnTo>
                  <a:close/>
                  <a:moveTo>
                    <a:pt x="1563607" y="1224755"/>
                  </a:moveTo>
                  <a:lnTo>
                    <a:pt x="1563607" y="1330500"/>
                  </a:lnTo>
                  <a:lnTo>
                    <a:pt x="1471491" y="1330500"/>
                  </a:lnTo>
                  <a:lnTo>
                    <a:pt x="1471491" y="1224755"/>
                  </a:lnTo>
                  <a:close/>
                  <a:moveTo>
                    <a:pt x="1681893" y="1224755"/>
                  </a:moveTo>
                  <a:lnTo>
                    <a:pt x="1681893" y="1330500"/>
                  </a:lnTo>
                  <a:lnTo>
                    <a:pt x="1576168" y="1330500"/>
                  </a:lnTo>
                  <a:lnTo>
                    <a:pt x="1576168" y="1224755"/>
                  </a:lnTo>
                  <a:close/>
                  <a:moveTo>
                    <a:pt x="1800109" y="1224755"/>
                  </a:moveTo>
                  <a:lnTo>
                    <a:pt x="1800109" y="1330500"/>
                  </a:lnTo>
                  <a:lnTo>
                    <a:pt x="1694454" y="1330500"/>
                  </a:lnTo>
                  <a:lnTo>
                    <a:pt x="1694454" y="1224755"/>
                  </a:lnTo>
                  <a:close/>
                  <a:moveTo>
                    <a:pt x="1903810" y="1224755"/>
                  </a:moveTo>
                  <a:lnTo>
                    <a:pt x="1903810" y="1330500"/>
                  </a:lnTo>
                  <a:lnTo>
                    <a:pt x="1812670" y="1330500"/>
                  </a:lnTo>
                  <a:lnTo>
                    <a:pt x="1812670" y="1224755"/>
                  </a:lnTo>
                  <a:close/>
                  <a:moveTo>
                    <a:pt x="2023073" y="1224755"/>
                  </a:moveTo>
                  <a:lnTo>
                    <a:pt x="2023073" y="1330500"/>
                  </a:lnTo>
                  <a:lnTo>
                    <a:pt x="1916371" y="1330500"/>
                  </a:lnTo>
                  <a:lnTo>
                    <a:pt x="1916371" y="1224755"/>
                  </a:lnTo>
                  <a:close/>
                  <a:moveTo>
                    <a:pt x="2140312" y="1224755"/>
                  </a:moveTo>
                  <a:lnTo>
                    <a:pt x="2140312" y="1330500"/>
                  </a:lnTo>
                  <a:lnTo>
                    <a:pt x="2034587" y="1330500"/>
                  </a:lnTo>
                  <a:lnTo>
                    <a:pt x="2034587" y="1224755"/>
                  </a:lnTo>
                  <a:close/>
                  <a:moveTo>
                    <a:pt x="276280" y="1343063"/>
                  </a:moveTo>
                  <a:lnTo>
                    <a:pt x="276280" y="1448738"/>
                  </a:lnTo>
                  <a:lnTo>
                    <a:pt x="170625" y="1448738"/>
                  </a:lnTo>
                  <a:lnTo>
                    <a:pt x="170625" y="1343063"/>
                  </a:lnTo>
                  <a:close/>
                  <a:moveTo>
                    <a:pt x="394635" y="1343063"/>
                  </a:moveTo>
                  <a:lnTo>
                    <a:pt x="394635" y="1448738"/>
                  </a:lnTo>
                  <a:lnTo>
                    <a:pt x="288841" y="1448738"/>
                  </a:lnTo>
                  <a:lnTo>
                    <a:pt x="288841" y="1343063"/>
                  </a:lnTo>
                  <a:close/>
                  <a:moveTo>
                    <a:pt x="512851" y="1343063"/>
                  </a:moveTo>
                  <a:lnTo>
                    <a:pt x="512851" y="1448738"/>
                  </a:lnTo>
                  <a:lnTo>
                    <a:pt x="407197" y="1448738"/>
                  </a:lnTo>
                  <a:lnTo>
                    <a:pt x="407197" y="1343063"/>
                  </a:lnTo>
                  <a:close/>
                  <a:moveTo>
                    <a:pt x="631137" y="1343063"/>
                  </a:moveTo>
                  <a:lnTo>
                    <a:pt x="631137" y="1448738"/>
                  </a:lnTo>
                  <a:lnTo>
                    <a:pt x="525413" y="1448738"/>
                  </a:lnTo>
                  <a:lnTo>
                    <a:pt x="525413" y="1343063"/>
                  </a:lnTo>
                  <a:close/>
                  <a:moveTo>
                    <a:pt x="749353" y="1343063"/>
                  </a:moveTo>
                  <a:lnTo>
                    <a:pt x="749353" y="1448738"/>
                  </a:lnTo>
                  <a:lnTo>
                    <a:pt x="643699" y="1448738"/>
                  </a:lnTo>
                  <a:lnTo>
                    <a:pt x="643699" y="1343063"/>
                  </a:lnTo>
                  <a:close/>
                  <a:moveTo>
                    <a:pt x="868686" y="1343063"/>
                  </a:moveTo>
                  <a:lnTo>
                    <a:pt x="868686" y="1448738"/>
                  </a:lnTo>
                  <a:lnTo>
                    <a:pt x="761915" y="1448738"/>
                  </a:lnTo>
                  <a:lnTo>
                    <a:pt x="761915" y="1343063"/>
                  </a:lnTo>
                  <a:close/>
                  <a:moveTo>
                    <a:pt x="986972" y="1343063"/>
                  </a:moveTo>
                  <a:lnTo>
                    <a:pt x="986972" y="1448738"/>
                  </a:lnTo>
                  <a:lnTo>
                    <a:pt x="880201" y="1448738"/>
                  </a:lnTo>
                  <a:lnTo>
                    <a:pt x="880201" y="1343063"/>
                  </a:lnTo>
                  <a:close/>
                  <a:moveTo>
                    <a:pt x="1105188" y="1343063"/>
                  </a:moveTo>
                  <a:lnTo>
                    <a:pt x="1105188" y="1448738"/>
                  </a:lnTo>
                  <a:lnTo>
                    <a:pt x="998417" y="1448738"/>
                  </a:lnTo>
                  <a:lnTo>
                    <a:pt x="998417" y="1343063"/>
                  </a:lnTo>
                  <a:close/>
                  <a:moveTo>
                    <a:pt x="1223474" y="1343063"/>
                  </a:moveTo>
                  <a:lnTo>
                    <a:pt x="1223474" y="1448738"/>
                  </a:lnTo>
                  <a:lnTo>
                    <a:pt x="1116772" y="1448738"/>
                  </a:lnTo>
                  <a:lnTo>
                    <a:pt x="1116772" y="1343063"/>
                  </a:lnTo>
                  <a:close/>
                  <a:moveTo>
                    <a:pt x="1341760" y="1343063"/>
                  </a:moveTo>
                  <a:lnTo>
                    <a:pt x="1341760" y="1448738"/>
                  </a:lnTo>
                  <a:lnTo>
                    <a:pt x="1234989" y="1448738"/>
                  </a:lnTo>
                  <a:lnTo>
                    <a:pt x="1234989" y="1343063"/>
                  </a:lnTo>
                  <a:close/>
                  <a:moveTo>
                    <a:pt x="1460046" y="1343063"/>
                  </a:moveTo>
                  <a:lnTo>
                    <a:pt x="1460046" y="1448738"/>
                  </a:lnTo>
                  <a:lnTo>
                    <a:pt x="1353274" y="1448738"/>
                  </a:lnTo>
                  <a:lnTo>
                    <a:pt x="1353274" y="1343063"/>
                  </a:lnTo>
                  <a:close/>
                  <a:moveTo>
                    <a:pt x="1563607" y="1343063"/>
                  </a:moveTo>
                  <a:lnTo>
                    <a:pt x="1563607" y="1448738"/>
                  </a:lnTo>
                  <a:lnTo>
                    <a:pt x="1471491" y="1448738"/>
                  </a:lnTo>
                  <a:lnTo>
                    <a:pt x="1471491" y="1343063"/>
                  </a:lnTo>
                  <a:close/>
                  <a:moveTo>
                    <a:pt x="1681893" y="1343063"/>
                  </a:moveTo>
                  <a:lnTo>
                    <a:pt x="1681893" y="1448738"/>
                  </a:lnTo>
                  <a:lnTo>
                    <a:pt x="1576168" y="1448738"/>
                  </a:lnTo>
                  <a:lnTo>
                    <a:pt x="1576168" y="1343063"/>
                  </a:lnTo>
                  <a:close/>
                  <a:moveTo>
                    <a:pt x="1800109" y="1343063"/>
                  </a:moveTo>
                  <a:lnTo>
                    <a:pt x="1800109" y="1448738"/>
                  </a:lnTo>
                  <a:lnTo>
                    <a:pt x="1694454" y="1448738"/>
                  </a:lnTo>
                  <a:lnTo>
                    <a:pt x="1694454" y="1343063"/>
                  </a:lnTo>
                  <a:close/>
                  <a:moveTo>
                    <a:pt x="1903810" y="1343063"/>
                  </a:moveTo>
                  <a:lnTo>
                    <a:pt x="1903810" y="1448738"/>
                  </a:lnTo>
                  <a:lnTo>
                    <a:pt x="1812670" y="1448738"/>
                  </a:lnTo>
                  <a:lnTo>
                    <a:pt x="1812670" y="1343063"/>
                  </a:lnTo>
                  <a:close/>
                  <a:moveTo>
                    <a:pt x="2023073" y="1343063"/>
                  </a:moveTo>
                  <a:lnTo>
                    <a:pt x="2023073" y="1448738"/>
                  </a:lnTo>
                  <a:lnTo>
                    <a:pt x="1916371" y="1448738"/>
                  </a:lnTo>
                  <a:lnTo>
                    <a:pt x="1916371" y="1343063"/>
                  </a:lnTo>
                  <a:close/>
                  <a:moveTo>
                    <a:pt x="2140312" y="1343063"/>
                  </a:moveTo>
                  <a:lnTo>
                    <a:pt x="2140312" y="1448738"/>
                  </a:lnTo>
                  <a:lnTo>
                    <a:pt x="2034587" y="1448738"/>
                  </a:lnTo>
                  <a:lnTo>
                    <a:pt x="2034587" y="1343063"/>
                  </a:lnTo>
                  <a:close/>
                  <a:moveTo>
                    <a:pt x="276280" y="1461302"/>
                  </a:moveTo>
                  <a:lnTo>
                    <a:pt x="276280" y="1567047"/>
                  </a:lnTo>
                  <a:lnTo>
                    <a:pt x="170625" y="1567047"/>
                  </a:lnTo>
                  <a:lnTo>
                    <a:pt x="170625" y="1461302"/>
                  </a:lnTo>
                  <a:close/>
                  <a:moveTo>
                    <a:pt x="394635" y="1461302"/>
                  </a:moveTo>
                  <a:lnTo>
                    <a:pt x="394635" y="1567047"/>
                  </a:lnTo>
                  <a:lnTo>
                    <a:pt x="288841" y="1567047"/>
                  </a:lnTo>
                  <a:lnTo>
                    <a:pt x="288841" y="1461302"/>
                  </a:lnTo>
                  <a:close/>
                  <a:moveTo>
                    <a:pt x="512851" y="1461302"/>
                  </a:moveTo>
                  <a:lnTo>
                    <a:pt x="512851" y="1567047"/>
                  </a:lnTo>
                  <a:lnTo>
                    <a:pt x="407197" y="1567047"/>
                  </a:lnTo>
                  <a:lnTo>
                    <a:pt x="407197" y="1461302"/>
                  </a:lnTo>
                  <a:close/>
                  <a:moveTo>
                    <a:pt x="631137" y="1461302"/>
                  </a:moveTo>
                  <a:lnTo>
                    <a:pt x="631137" y="1567047"/>
                  </a:lnTo>
                  <a:lnTo>
                    <a:pt x="525413" y="1567047"/>
                  </a:lnTo>
                  <a:lnTo>
                    <a:pt x="525413" y="1461302"/>
                  </a:lnTo>
                  <a:close/>
                  <a:moveTo>
                    <a:pt x="749353" y="1461302"/>
                  </a:moveTo>
                  <a:lnTo>
                    <a:pt x="749353" y="1567047"/>
                  </a:lnTo>
                  <a:lnTo>
                    <a:pt x="643699" y="1567047"/>
                  </a:lnTo>
                  <a:lnTo>
                    <a:pt x="643699" y="1461302"/>
                  </a:lnTo>
                  <a:close/>
                  <a:moveTo>
                    <a:pt x="868686" y="1461302"/>
                  </a:moveTo>
                  <a:lnTo>
                    <a:pt x="868686" y="1567047"/>
                  </a:lnTo>
                  <a:lnTo>
                    <a:pt x="761915" y="1567047"/>
                  </a:lnTo>
                  <a:lnTo>
                    <a:pt x="761915" y="1461302"/>
                  </a:lnTo>
                  <a:close/>
                  <a:moveTo>
                    <a:pt x="986972" y="1461302"/>
                  </a:moveTo>
                  <a:lnTo>
                    <a:pt x="986972" y="1567047"/>
                  </a:lnTo>
                  <a:lnTo>
                    <a:pt x="880201" y="1567047"/>
                  </a:lnTo>
                  <a:lnTo>
                    <a:pt x="880201" y="1461302"/>
                  </a:lnTo>
                  <a:close/>
                  <a:moveTo>
                    <a:pt x="1105188" y="1461302"/>
                  </a:moveTo>
                  <a:lnTo>
                    <a:pt x="1105188" y="1567047"/>
                  </a:lnTo>
                  <a:lnTo>
                    <a:pt x="998417" y="1567047"/>
                  </a:lnTo>
                  <a:lnTo>
                    <a:pt x="998417" y="1461302"/>
                  </a:lnTo>
                  <a:close/>
                  <a:moveTo>
                    <a:pt x="1223474" y="1461302"/>
                  </a:moveTo>
                  <a:lnTo>
                    <a:pt x="1223474" y="1567047"/>
                  </a:lnTo>
                  <a:lnTo>
                    <a:pt x="1116772" y="1567047"/>
                  </a:lnTo>
                  <a:lnTo>
                    <a:pt x="1116772" y="1461302"/>
                  </a:lnTo>
                  <a:close/>
                  <a:moveTo>
                    <a:pt x="1341760" y="1461302"/>
                  </a:moveTo>
                  <a:lnTo>
                    <a:pt x="1341760" y="1567047"/>
                  </a:lnTo>
                  <a:lnTo>
                    <a:pt x="1234989" y="1567047"/>
                  </a:lnTo>
                  <a:lnTo>
                    <a:pt x="1234989" y="1461302"/>
                  </a:lnTo>
                  <a:close/>
                  <a:moveTo>
                    <a:pt x="1460046" y="1461302"/>
                  </a:moveTo>
                  <a:lnTo>
                    <a:pt x="1460046" y="1567047"/>
                  </a:lnTo>
                  <a:lnTo>
                    <a:pt x="1353274" y="1567047"/>
                  </a:lnTo>
                  <a:lnTo>
                    <a:pt x="1353274" y="1461302"/>
                  </a:lnTo>
                  <a:close/>
                  <a:moveTo>
                    <a:pt x="1563607" y="1461302"/>
                  </a:moveTo>
                  <a:lnTo>
                    <a:pt x="1563607" y="1567047"/>
                  </a:lnTo>
                  <a:lnTo>
                    <a:pt x="1471491" y="1567047"/>
                  </a:lnTo>
                  <a:lnTo>
                    <a:pt x="1471491" y="1461302"/>
                  </a:lnTo>
                  <a:close/>
                  <a:moveTo>
                    <a:pt x="1681893" y="1461302"/>
                  </a:moveTo>
                  <a:lnTo>
                    <a:pt x="1681893" y="1567047"/>
                  </a:lnTo>
                  <a:lnTo>
                    <a:pt x="1576168" y="1567047"/>
                  </a:lnTo>
                  <a:lnTo>
                    <a:pt x="1576168" y="1461302"/>
                  </a:lnTo>
                  <a:close/>
                  <a:moveTo>
                    <a:pt x="1800109" y="1461302"/>
                  </a:moveTo>
                  <a:lnTo>
                    <a:pt x="1800109" y="1567047"/>
                  </a:lnTo>
                  <a:lnTo>
                    <a:pt x="1694454" y="1567047"/>
                  </a:lnTo>
                  <a:lnTo>
                    <a:pt x="1694454" y="1461302"/>
                  </a:lnTo>
                  <a:close/>
                  <a:moveTo>
                    <a:pt x="1903810" y="1461302"/>
                  </a:moveTo>
                  <a:lnTo>
                    <a:pt x="1903810" y="1567047"/>
                  </a:lnTo>
                  <a:lnTo>
                    <a:pt x="1812670" y="1567047"/>
                  </a:lnTo>
                  <a:lnTo>
                    <a:pt x="1812670" y="1461302"/>
                  </a:lnTo>
                  <a:close/>
                  <a:moveTo>
                    <a:pt x="2023073" y="1461302"/>
                  </a:moveTo>
                  <a:lnTo>
                    <a:pt x="2023073" y="1567047"/>
                  </a:lnTo>
                  <a:lnTo>
                    <a:pt x="1916371" y="1567047"/>
                  </a:lnTo>
                  <a:lnTo>
                    <a:pt x="1916371" y="1461302"/>
                  </a:lnTo>
                  <a:close/>
                  <a:moveTo>
                    <a:pt x="2140312" y="1461302"/>
                  </a:moveTo>
                  <a:lnTo>
                    <a:pt x="2140312" y="1567047"/>
                  </a:lnTo>
                  <a:lnTo>
                    <a:pt x="2034587" y="1567047"/>
                  </a:lnTo>
                  <a:lnTo>
                    <a:pt x="2034587" y="1461302"/>
                  </a:lnTo>
                  <a:close/>
                  <a:moveTo>
                    <a:pt x="276280" y="1579611"/>
                  </a:moveTo>
                  <a:lnTo>
                    <a:pt x="276280" y="1685286"/>
                  </a:lnTo>
                  <a:lnTo>
                    <a:pt x="170625" y="1685286"/>
                  </a:lnTo>
                  <a:lnTo>
                    <a:pt x="170625" y="1579611"/>
                  </a:lnTo>
                  <a:close/>
                  <a:moveTo>
                    <a:pt x="394635" y="1579611"/>
                  </a:moveTo>
                  <a:lnTo>
                    <a:pt x="394635" y="1685286"/>
                  </a:lnTo>
                  <a:lnTo>
                    <a:pt x="288841" y="1685286"/>
                  </a:lnTo>
                  <a:lnTo>
                    <a:pt x="288841" y="1579611"/>
                  </a:lnTo>
                  <a:close/>
                  <a:moveTo>
                    <a:pt x="512851" y="1579611"/>
                  </a:moveTo>
                  <a:lnTo>
                    <a:pt x="512851" y="1685286"/>
                  </a:lnTo>
                  <a:lnTo>
                    <a:pt x="407197" y="1685286"/>
                  </a:lnTo>
                  <a:lnTo>
                    <a:pt x="407197" y="1579611"/>
                  </a:lnTo>
                  <a:close/>
                  <a:moveTo>
                    <a:pt x="631137" y="1579611"/>
                  </a:moveTo>
                  <a:lnTo>
                    <a:pt x="631137" y="1685286"/>
                  </a:lnTo>
                  <a:lnTo>
                    <a:pt x="525413" y="1685286"/>
                  </a:lnTo>
                  <a:lnTo>
                    <a:pt x="525413" y="1579611"/>
                  </a:lnTo>
                  <a:close/>
                  <a:moveTo>
                    <a:pt x="749353" y="1579611"/>
                  </a:moveTo>
                  <a:lnTo>
                    <a:pt x="749353" y="1685286"/>
                  </a:lnTo>
                  <a:lnTo>
                    <a:pt x="643699" y="1685286"/>
                  </a:lnTo>
                  <a:lnTo>
                    <a:pt x="643699" y="1579611"/>
                  </a:lnTo>
                  <a:close/>
                  <a:moveTo>
                    <a:pt x="868686" y="1579611"/>
                  </a:moveTo>
                  <a:lnTo>
                    <a:pt x="868686" y="1685286"/>
                  </a:lnTo>
                  <a:lnTo>
                    <a:pt x="761915" y="1685286"/>
                  </a:lnTo>
                  <a:lnTo>
                    <a:pt x="761915" y="1579611"/>
                  </a:lnTo>
                  <a:close/>
                  <a:moveTo>
                    <a:pt x="986972" y="1579611"/>
                  </a:moveTo>
                  <a:lnTo>
                    <a:pt x="986972" y="1685286"/>
                  </a:lnTo>
                  <a:lnTo>
                    <a:pt x="880201" y="1685286"/>
                  </a:lnTo>
                  <a:lnTo>
                    <a:pt x="880201" y="1579611"/>
                  </a:lnTo>
                  <a:close/>
                  <a:moveTo>
                    <a:pt x="1105188" y="1579611"/>
                  </a:moveTo>
                  <a:lnTo>
                    <a:pt x="1105188" y="1685286"/>
                  </a:lnTo>
                  <a:lnTo>
                    <a:pt x="998417" y="1685286"/>
                  </a:lnTo>
                  <a:lnTo>
                    <a:pt x="998417" y="1579611"/>
                  </a:lnTo>
                  <a:close/>
                  <a:moveTo>
                    <a:pt x="1223474" y="1579611"/>
                  </a:moveTo>
                  <a:lnTo>
                    <a:pt x="1223474" y="1685286"/>
                  </a:lnTo>
                  <a:lnTo>
                    <a:pt x="1116772" y="1685286"/>
                  </a:lnTo>
                  <a:lnTo>
                    <a:pt x="1116772" y="1579611"/>
                  </a:lnTo>
                  <a:close/>
                  <a:moveTo>
                    <a:pt x="1341760" y="1579611"/>
                  </a:moveTo>
                  <a:lnTo>
                    <a:pt x="1341760" y="1685286"/>
                  </a:lnTo>
                  <a:lnTo>
                    <a:pt x="1234989" y="1685286"/>
                  </a:lnTo>
                  <a:lnTo>
                    <a:pt x="1234989" y="1579611"/>
                  </a:lnTo>
                  <a:close/>
                  <a:moveTo>
                    <a:pt x="1460046" y="1579611"/>
                  </a:moveTo>
                  <a:lnTo>
                    <a:pt x="1460046" y="1685286"/>
                  </a:lnTo>
                  <a:lnTo>
                    <a:pt x="1353274" y="1685286"/>
                  </a:lnTo>
                  <a:lnTo>
                    <a:pt x="1353274" y="1579611"/>
                  </a:lnTo>
                  <a:close/>
                  <a:moveTo>
                    <a:pt x="1563607" y="1579611"/>
                  </a:moveTo>
                  <a:lnTo>
                    <a:pt x="1563607" y="1685286"/>
                  </a:lnTo>
                  <a:lnTo>
                    <a:pt x="1471491" y="1685286"/>
                  </a:lnTo>
                  <a:lnTo>
                    <a:pt x="1471491" y="1579611"/>
                  </a:lnTo>
                  <a:close/>
                  <a:moveTo>
                    <a:pt x="1681893" y="1579611"/>
                  </a:moveTo>
                  <a:lnTo>
                    <a:pt x="1681893" y="1685286"/>
                  </a:lnTo>
                  <a:lnTo>
                    <a:pt x="1576168" y="1685286"/>
                  </a:lnTo>
                  <a:lnTo>
                    <a:pt x="1576168" y="1579611"/>
                  </a:lnTo>
                  <a:close/>
                  <a:moveTo>
                    <a:pt x="1800109" y="1579611"/>
                  </a:moveTo>
                  <a:lnTo>
                    <a:pt x="1800109" y="1685286"/>
                  </a:lnTo>
                  <a:lnTo>
                    <a:pt x="1694454" y="1685286"/>
                  </a:lnTo>
                  <a:lnTo>
                    <a:pt x="1694454" y="1579611"/>
                  </a:lnTo>
                  <a:close/>
                  <a:moveTo>
                    <a:pt x="1903810" y="1579611"/>
                  </a:moveTo>
                  <a:lnTo>
                    <a:pt x="1903810" y="1685286"/>
                  </a:lnTo>
                  <a:lnTo>
                    <a:pt x="1812670" y="1685286"/>
                  </a:lnTo>
                  <a:lnTo>
                    <a:pt x="1812670" y="1579611"/>
                  </a:lnTo>
                  <a:close/>
                  <a:moveTo>
                    <a:pt x="2023073" y="1579611"/>
                  </a:moveTo>
                  <a:lnTo>
                    <a:pt x="2023073" y="1685286"/>
                  </a:lnTo>
                  <a:lnTo>
                    <a:pt x="1916371" y="1685286"/>
                  </a:lnTo>
                  <a:lnTo>
                    <a:pt x="1916371" y="1579611"/>
                  </a:lnTo>
                  <a:close/>
                  <a:moveTo>
                    <a:pt x="2140312" y="1579611"/>
                  </a:moveTo>
                  <a:lnTo>
                    <a:pt x="2140312" y="1685286"/>
                  </a:lnTo>
                  <a:lnTo>
                    <a:pt x="2034587" y="1685286"/>
                  </a:lnTo>
                  <a:lnTo>
                    <a:pt x="2034587" y="1579611"/>
                  </a:lnTo>
                  <a:close/>
                  <a:moveTo>
                    <a:pt x="276280" y="1697849"/>
                  </a:moveTo>
                  <a:lnTo>
                    <a:pt x="276280" y="1803664"/>
                  </a:lnTo>
                  <a:lnTo>
                    <a:pt x="170625" y="1803664"/>
                  </a:lnTo>
                  <a:lnTo>
                    <a:pt x="170625" y="1697849"/>
                  </a:lnTo>
                  <a:close/>
                  <a:moveTo>
                    <a:pt x="394635" y="1697849"/>
                  </a:moveTo>
                  <a:lnTo>
                    <a:pt x="394635" y="1803664"/>
                  </a:lnTo>
                  <a:lnTo>
                    <a:pt x="288841" y="1803664"/>
                  </a:lnTo>
                  <a:lnTo>
                    <a:pt x="288841" y="1697849"/>
                  </a:lnTo>
                  <a:close/>
                  <a:moveTo>
                    <a:pt x="512851" y="1697849"/>
                  </a:moveTo>
                  <a:lnTo>
                    <a:pt x="512851" y="1803664"/>
                  </a:lnTo>
                  <a:lnTo>
                    <a:pt x="407197" y="1803664"/>
                  </a:lnTo>
                  <a:lnTo>
                    <a:pt x="407197" y="1697849"/>
                  </a:lnTo>
                  <a:close/>
                  <a:moveTo>
                    <a:pt x="631137" y="1697849"/>
                  </a:moveTo>
                  <a:lnTo>
                    <a:pt x="631137" y="1803664"/>
                  </a:lnTo>
                  <a:lnTo>
                    <a:pt x="525413" y="1803664"/>
                  </a:lnTo>
                  <a:lnTo>
                    <a:pt x="525413" y="1697849"/>
                  </a:lnTo>
                  <a:close/>
                  <a:moveTo>
                    <a:pt x="749353" y="1697849"/>
                  </a:moveTo>
                  <a:lnTo>
                    <a:pt x="749353" y="1803664"/>
                  </a:lnTo>
                  <a:lnTo>
                    <a:pt x="643699" y="1803664"/>
                  </a:lnTo>
                  <a:lnTo>
                    <a:pt x="643699" y="1697849"/>
                  </a:lnTo>
                  <a:close/>
                  <a:moveTo>
                    <a:pt x="868686" y="1697849"/>
                  </a:moveTo>
                  <a:lnTo>
                    <a:pt x="868686" y="1803664"/>
                  </a:lnTo>
                  <a:lnTo>
                    <a:pt x="761915" y="1803664"/>
                  </a:lnTo>
                  <a:lnTo>
                    <a:pt x="761915" y="1697849"/>
                  </a:lnTo>
                  <a:close/>
                  <a:moveTo>
                    <a:pt x="986972" y="1697849"/>
                  </a:moveTo>
                  <a:lnTo>
                    <a:pt x="986972" y="1803664"/>
                  </a:lnTo>
                  <a:lnTo>
                    <a:pt x="880201" y="1803664"/>
                  </a:lnTo>
                  <a:lnTo>
                    <a:pt x="880201" y="1697849"/>
                  </a:lnTo>
                  <a:close/>
                  <a:moveTo>
                    <a:pt x="1105188" y="1697849"/>
                  </a:moveTo>
                  <a:lnTo>
                    <a:pt x="1105188" y="1803664"/>
                  </a:lnTo>
                  <a:lnTo>
                    <a:pt x="998417" y="1803664"/>
                  </a:lnTo>
                  <a:lnTo>
                    <a:pt x="998417" y="1697849"/>
                  </a:lnTo>
                  <a:close/>
                  <a:moveTo>
                    <a:pt x="1223474" y="1697849"/>
                  </a:moveTo>
                  <a:lnTo>
                    <a:pt x="1223474" y="1803664"/>
                  </a:lnTo>
                  <a:lnTo>
                    <a:pt x="1116772" y="1803664"/>
                  </a:lnTo>
                  <a:lnTo>
                    <a:pt x="1116772" y="1697849"/>
                  </a:lnTo>
                  <a:close/>
                  <a:moveTo>
                    <a:pt x="1341760" y="1697849"/>
                  </a:moveTo>
                  <a:lnTo>
                    <a:pt x="1341760" y="1803664"/>
                  </a:lnTo>
                  <a:lnTo>
                    <a:pt x="1234989" y="1803664"/>
                  </a:lnTo>
                  <a:lnTo>
                    <a:pt x="1234989" y="1697849"/>
                  </a:lnTo>
                  <a:close/>
                  <a:moveTo>
                    <a:pt x="1460046" y="1697849"/>
                  </a:moveTo>
                  <a:lnTo>
                    <a:pt x="1460046" y="1803664"/>
                  </a:lnTo>
                  <a:lnTo>
                    <a:pt x="1353274" y="1803664"/>
                  </a:lnTo>
                  <a:lnTo>
                    <a:pt x="1353274" y="1697849"/>
                  </a:lnTo>
                  <a:close/>
                  <a:moveTo>
                    <a:pt x="1563607" y="1697849"/>
                  </a:moveTo>
                  <a:lnTo>
                    <a:pt x="1563607" y="1803664"/>
                  </a:lnTo>
                  <a:lnTo>
                    <a:pt x="1471491" y="1803664"/>
                  </a:lnTo>
                  <a:lnTo>
                    <a:pt x="1471491" y="1697849"/>
                  </a:lnTo>
                  <a:close/>
                  <a:moveTo>
                    <a:pt x="1681893" y="1697849"/>
                  </a:moveTo>
                  <a:lnTo>
                    <a:pt x="1681893" y="1803664"/>
                  </a:lnTo>
                  <a:lnTo>
                    <a:pt x="1576168" y="1803664"/>
                  </a:lnTo>
                  <a:lnTo>
                    <a:pt x="1576168" y="1697849"/>
                  </a:lnTo>
                  <a:close/>
                  <a:moveTo>
                    <a:pt x="1800109" y="1697849"/>
                  </a:moveTo>
                  <a:lnTo>
                    <a:pt x="1800109" y="1803664"/>
                  </a:lnTo>
                  <a:lnTo>
                    <a:pt x="1694454" y="1803664"/>
                  </a:lnTo>
                  <a:lnTo>
                    <a:pt x="1694454" y="1697849"/>
                  </a:lnTo>
                  <a:close/>
                  <a:moveTo>
                    <a:pt x="1903810" y="1697849"/>
                  </a:moveTo>
                  <a:lnTo>
                    <a:pt x="1903810" y="1803664"/>
                  </a:lnTo>
                  <a:lnTo>
                    <a:pt x="1812670" y="1803664"/>
                  </a:lnTo>
                  <a:lnTo>
                    <a:pt x="1812670" y="1697849"/>
                  </a:lnTo>
                  <a:close/>
                  <a:moveTo>
                    <a:pt x="2023073" y="1697849"/>
                  </a:moveTo>
                  <a:lnTo>
                    <a:pt x="2023073" y="1803664"/>
                  </a:lnTo>
                  <a:lnTo>
                    <a:pt x="1916371" y="1803664"/>
                  </a:lnTo>
                  <a:lnTo>
                    <a:pt x="1916371" y="1697849"/>
                  </a:lnTo>
                  <a:close/>
                  <a:moveTo>
                    <a:pt x="2140312" y="1697849"/>
                  </a:moveTo>
                  <a:lnTo>
                    <a:pt x="2140312" y="1803664"/>
                  </a:lnTo>
                  <a:lnTo>
                    <a:pt x="2034587" y="1803664"/>
                  </a:lnTo>
                  <a:lnTo>
                    <a:pt x="2034587" y="1697849"/>
                  </a:lnTo>
                  <a:close/>
                  <a:moveTo>
                    <a:pt x="276280" y="1816228"/>
                  </a:moveTo>
                  <a:lnTo>
                    <a:pt x="276280" y="1925044"/>
                  </a:lnTo>
                  <a:lnTo>
                    <a:pt x="170625" y="1925044"/>
                  </a:lnTo>
                  <a:lnTo>
                    <a:pt x="170625" y="1816228"/>
                  </a:lnTo>
                  <a:close/>
                  <a:moveTo>
                    <a:pt x="394635" y="1816228"/>
                  </a:moveTo>
                  <a:lnTo>
                    <a:pt x="394635" y="1925044"/>
                  </a:lnTo>
                  <a:lnTo>
                    <a:pt x="288841" y="1925044"/>
                  </a:lnTo>
                  <a:lnTo>
                    <a:pt x="288841" y="1816228"/>
                  </a:lnTo>
                  <a:close/>
                  <a:moveTo>
                    <a:pt x="512851" y="1816228"/>
                  </a:moveTo>
                  <a:lnTo>
                    <a:pt x="512851" y="1925044"/>
                  </a:lnTo>
                  <a:lnTo>
                    <a:pt x="407197" y="1925044"/>
                  </a:lnTo>
                  <a:lnTo>
                    <a:pt x="407197" y="1816228"/>
                  </a:lnTo>
                  <a:close/>
                  <a:moveTo>
                    <a:pt x="631137" y="1816228"/>
                  </a:moveTo>
                  <a:lnTo>
                    <a:pt x="631137" y="1925044"/>
                  </a:lnTo>
                  <a:lnTo>
                    <a:pt x="525413" y="1925044"/>
                  </a:lnTo>
                  <a:lnTo>
                    <a:pt x="525413" y="1816228"/>
                  </a:lnTo>
                  <a:close/>
                  <a:moveTo>
                    <a:pt x="749353" y="1816228"/>
                  </a:moveTo>
                  <a:lnTo>
                    <a:pt x="749353" y="1925044"/>
                  </a:lnTo>
                  <a:lnTo>
                    <a:pt x="643699" y="1925044"/>
                  </a:lnTo>
                  <a:lnTo>
                    <a:pt x="643699" y="1816228"/>
                  </a:lnTo>
                  <a:close/>
                  <a:moveTo>
                    <a:pt x="868686" y="1816228"/>
                  </a:moveTo>
                  <a:lnTo>
                    <a:pt x="868686" y="1925044"/>
                  </a:lnTo>
                  <a:lnTo>
                    <a:pt x="761915" y="1925044"/>
                  </a:lnTo>
                  <a:lnTo>
                    <a:pt x="761915" y="1816228"/>
                  </a:lnTo>
                  <a:close/>
                  <a:moveTo>
                    <a:pt x="986972" y="1816228"/>
                  </a:moveTo>
                  <a:lnTo>
                    <a:pt x="986972" y="1925044"/>
                  </a:lnTo>
                  <a:lnTo>
                    <a:pt x="880201" y="1925044"/>
                  </a:lnTo>
                  <a:lnTo>
                    <a:pt x="880201" y="1816228"/>
                  </a:lnTo>
                  <a:close/>
                  <a:moveTo>
                    <a:pt x="1105188" y="1816228"/>
                  </a:moveTo>
                  <a:lnTo>
                    <a:pt x="1105188" y="1925044"/>
                  </a:lnTo>
                  <a:lnTo>
                    <a:pt x="998417" y="1925044"/>
                  </a:lnTo>
                  <a:lnTo>
                    <a:pt x="998417" y="1816228"/>
                  </a:lnTo>
                  <a:close/>
                  <a:moveTo>
                    <a:pt x="1223474" y="1816228"/>
                  </a:moveTo>
                  <a:lnTo>
                    <a:pt x="1223474" y="1925044"/>
                  </a:lnTo>
                  <a:lnTo>
                    <a:pt x="1116772" y="1925044"/>
                  </a:lnTo>
                  <a:lnTo>
                    <a:pt x="1116772" y="1816228"/>
                  </a:lnTo>
                  <a:close/>
                  <a:moveTo>
                    <a:pt x="1341760" y="1816228"/>
                  </a:moveTo>
                  <a:lnTo>
                    <a:pt x="1341760" y="1925044"/>
                  </a:lnTo>
                  <a:lnTo>
                    <a:pt x="1234989" y="1925044"/>
                  </a:lnTo>
                  <a:lnTo>
                    <a:pt x="1234989" y="1816228"/>
                  </a:lnTo>
                  <a:close/>
                  <a:moveTo>
                    <a:pt x="1460046" y="1816228"/>
                  </a:moveTo>
                  <a:lnTo>
                    <a:pt x="1460046" y="1925044"/>
                  </a:lnTo>
                  <a:lnTo>
                    <a:pt x="1353274" y="1925044"/>
                  </a:lnTo>
                  <a:lnTo>
                    <a:pt x="1353274" y="1816228"/>
                  </a:lnTo>
                  <a:close/>
                  <a:moveTo>
                    <a:pt x="1563607" y="1816228"/>
                  </a:moveTo>
                  <a:lnTo>
                    <a:pt x="1563607" y="1925044"/>
                  </a:lnTo>
                  <a:lnTo>
                    <a:pt x="1471491" y="1925044"/>
                  </a:lnTo>
                  <a:lnTo>
                    <a:pt x="1471491" y="1816228"/>
                  </a:lnTo>
                  <a:close/>
                  <a:moveTo>
                    <a:pt x="1681893" y="1816228"/>
                  </a:moveTo>
                  <a:lnTo>
                    <a:pt x="1681893" y="1925044"/>
                  </a:lnTo>
                  <a:lnTo>
                    <a:pt x="1576168" y="1925044"/>
                  </a:lnTo>
                  <a:lnTo>
                    <a:pt x="1576168" y="1816228"/>
                  </a:lnTo>
                  <a:close/>
                  <a:moveTo>
                    <a:pt x="1800109" y="1816228"/>
                  </a:moveTo>
                  <a:lnTo>
                    <a:pt x="1800109" y="1925044"/>
                  </a:lnTo>
                  <a:lnTo>
                    <a:pt x="1694454" y="1925044"/>
                  </a:lnTo>
                  <a:lnTo>
                    <a:pt x="1694454" y="1816228"/>
                  </a:lnTo>
                  <a:close/>
                  <a:moveTo>
                    <a:pt x="1903810" y="1816228"/>
                  </a:moveTo>
                  <a:lnTo>
                    <a:pt x="1903810" y="1925044"/>
                  </a:lnTo>
                  <a:lnTo>
                    <a:pt x="1812670" y="1925044"/>
                  </a:lnTo>
                  <a:lnTo>
                    <a:pt x="1812670" y="1816228"/>
                  </a:lnTo>
                  <a:close/>
                  <a:moveTo>
                    <a:pt x="2023073" y="1816228"/>
                  </a:moveTo>
                  <a:lnTo>
                    <a:pt x="2023073" y="1925044"/>
                  </a:lnTo>
                  <a:lnTo>
                    <a:pt x="1916371" y="1925044"/>
                  </a:lnTo>
                  <a:lnTo>
                    <a:pt x="1916371" y="1816228"/>
                  </a:lnTo>
                  <a:close/>
                  <a:moveTo>
                    <a:pt x="2140312" y="1816228"/>
                  </a:moveTo>
                  <a:lnTo>
                    <a:pt x="2140312" y="1852802"/>
                  </a:lnTo>
                  <a:cubicBezTo>
                    <a:pt x="2140312" y="1892587"/>
                    <a:pt x="2107792" y="1925044"/>
                    <a:pt x="2068014" y="1925044"/>
                  </a:cubicBezTo>
                  <a:lnTo>
                    <a:pt x="2034587" y="1925044"/>
                  </a:lnTo>
                  <a:lnTo>
                    <a:pt x="2034587" y="1816228"/>
                  </a:lnTo>
                  <a:close/>
                  <a:moveTo>
                    <a:pt x="868686" y="0"/>
                  </a:moveTo>
                  <a:lnTo>
                    <a:pt x="868686" y="29315"/>
                  </a:lnTo>
                  <a:lnTo>
                    <a:pt x="765125" y="29315"/>
                  </a:lnTo>
                  <a:cubicBezTo>
                    <a:pt x="752564" y="33503"/>
                    <a:pt x="740002" y="37691"/>
                    <a:pt x="727441" y="40901"/>
                  </a:cubicBezTo>
                  <a:lnTo>
                    <a:pt x="749353" y="40901"/>
                  </a:lnTo>
                  <a:lnTo>
                    <a:pt x="749353" y="147623"/>
                  </a:lnTo>
                  <a:lnTo>
                    <a:pt x="643699" y="147623"/>
                  </a:lnTo>
                  <a:lnTo>
                    <a:pt x="643699" y="72311"/>
                  </a:lnTo>
                  <a:cubicBezTo>
                    <a:pt x="640489" y="74405"/>
                    <a:pt x="638395" y="76499"/>
                    <a:pt x="634208" y="79570"/>
                  </a:cubicBezTo>
                  <a:cubicBezTo>
                    <a:pt x="633231" y="80687"/>
                    <a:pt x="632114" y="80687"/>
                    <a:pt x="631137" y="81664"/>
                  </a:cubicBezTo>
                  <a:lnTo>
                    <a:pt x="631137" y="147623"/>
                  </a:lnTo>
                  <a:lnTo>
                    <a:pt x="525413" y="147623"/>
                  </a:lnTo>
                  <a:lnTo>
                    <a:pt x="525413" y="112026"/>
                  </a:lnTo>
                  <a:lnTo>
                    <a:pt x="512851" y="118308"/>
                  </a:lnTo>
                  <a:lnTo>
                    <a:pt x="512851" y="147623"/>
                  </a:lnTo>
                  <a:lnTo>
                    <a:pt x="489822" y="147623"/>
                  </a:lnTo>
                  <a:cubicBezTo>
                    <a:pt x="487729" y="151811"/>
                    <a:pt x="485635" y="155999"/>
                    <a:pt x="483542" y="159140"/>
                  </a:cubicBezTo>
                  <a:lnTo>
                    <a:pt x="512851" y="159140"/>
                  </a:lnTo>
                  <a:lnTo>
                    <a:pt x="512851" y="265862"/>
                  </a:lnTo>
                  <a:lnTo>
                    <a:pt x="407197" y="265862"/>
                  </a:lnTo>
                  <a:lnTo>
                    <a:pt x="407197" y="193691"/>
                  </a:lnTo>
                  <a:lnTo>
                    <a:pt x="394635" y="196831"/>
                  </a:lnTo>
                  <a:lnTo>
                    <a:pt x="394635" y="265862"/>
                  </a:lnTo>
                  <a:lnTo>
                    <a:pt x="330712" y="265862"/>
                  </a:lnTo>
                  <a:lnTo>
                    <a:pt x="330712" y="274237"/>
                  </a:lnTo>
                  <a:cubicBezTo>
                    <a:pt x="330712" y="275355"/>
                    <a:pt x="329735" y="276332"/>
                    <a:pt x="329735" y="277449"/>
                  </a:cubicBezTo>
                  <a:lnTo>
                    <a:pt x="394635" y="277449"/>
                  </a:lnTo>
                  <a:lnTo>
                    <a:pt x="394635" y="384241"/>
                  </a:lnTo>
                  <a:lnTo>
                    <a:pt x="288841" y="384241"/>
                  </a:lnTo>
                  <a:lnTo>
                    <a:pt x="288841" y="310952"/>
                  </a:lnTo>
                  <a:cubicBezTo>
                    <a:pt x="287864" y="310952"/>
                    <a:pt x="287864" y="310952"/>
                    <a:pt x="286747" y="311929"/>
                  </a:cubicBezTo>
                  <a:cubicBezTo>
                    <a:pt x="283677" y="313046"/>
                    <a:pt x="280467" y="315140"/>
                    <a:pt x="276280" y="317234"/>
                  </a:cubicBezTo>
                  <a:lnTo>
                    <a:pt x="276280" y="384241"/>
                  </a:lnTo>
                  <a:lnTo>
                    <a:pt x="189467" y="384241"/>
                  </a:lnTo>
                  <a:cubicBezTo>
                    <a:pt x="178999" y="389406"/>
                    <a:pt x="168531" y="393593"/>
                    <a:pt x="158063" y="397781"/>
                  </a:cubicBezTo>
                  <a:lnTo>
                    <a:pt x="158063" y="502479"/>
                  </a:lnTo>
                  <a:lnTo>
                    <a:pt x="84859" y="502479"/>
                  </a:lnTo>
                  <a:cubicBezTo>
                    <a:pt x="82765" y="506667"/>
                    <a:pt x="79555" y="510855"/>
                    <a:pt x="77462" y="513995"/>
                  </a:cubicBezTo>
                  <a:lnTo>
                    <a:pt x="158063" y="513995"/>
                  </a:lnTo>
                  <a:lnTo>
                    <a:pt x="158063" y="620788"/>
                  </a:lnTo>
                  <a:lnTo>
                    <a:pt x="52339" y="620788"/>
                  </a:lnTo>
                  <a:lnTo>
                    <a:pt x="52339" y="546452"/>
                  </a:lnTo>
                  <a:cubicBezTo>
                    <a:pt x="50245" y="548546"/>
                    <a:pt x="48152" y="550640"/>
                    <a:pt x="46058" y="553781"/>
                  </a:cubicBezTo>
                  <a:lnTo>
                    <a:pt x="39778" y="563204"/>
                  </a:lnTo>
                  <a:lnTo>
                    <a:pt x="39778" y="620788"/>
                  </a:lnTo>
                  <a:lnTo>
                    <a:pt x="19959" y="620788"/>
                  </a:lnTo>
                  <a:lnTo>
                    <a:pt x="19959" y="632235"/>
                  </a:lnTo>
                  <a:lnTo>
                    <a:pt x="39778" y="632235"/>
                  </a:lnTo>
                  <a:lnTo>
                    <a:pt x="39778" y="739027"/>
                  </a:lnTo>
                  <a:lnTo>
                    <a:pt x="1117" y="739027"/>
                  </a:lnTo>
                  <a:cubicBezTo>
                    <a:pt x="1117" y="743215"/>
                    <a:pt x="1117" y="747402"/>
                    <a:pt x="0" y="751590"/>
                  </a:cubicBezTo>
                  <a:lnTo>
                    <a:pt x="39778" y="751590"/>
                  </a:lnTo>
                  <a:lnTo>
                    <a:pt x="39778" y="857335"/>
                  </a:lnTo>
                  <a:lnTo>
                    <a:pt x="9491" y="857335"/>
                  </a:lnTo>
                  <a:lnTo>
                    <a:pt x="9491" y="868852"/>
                  </a:lnTo>
                  <a:lnTo>
                    <a:pt x="9491" y="869899"/>
                  </a:lnTo>
                  <a:lnTo>
                    <a:pt x="39778" y="869899"/>
                  </a:lnTo>
                  <a:lnTo>
                    <a:pt x="39778" y="975574"/>
                  </a:lnTo>
                  <a:lnTo>
                    <a:pt x="19959" y="975574"/>
                  </a:lnTo>
                  <a:cubicBezTo>
                    <a:pt x="19959" y="979762"/>
                    <a:pt x="20936" y="983950"/>
                    <a:pt x="22052" y="988137"/>
                  </a:cubicBezTo>
                  <a:lnTo>
                    <a:pt x="39778" y="988137"/>
                  </a:lnTo>
                  <a:lnTo>
                    <a:pt x="39778" y="1093952"/>
                  </a:lnTo>
                  <a:lnTo>
                    <a:pt x="18842" y="1093952"/>
                  </a:lnTo>
                  <a:cubicBezTo>
                    <a:pt x="18842" y="1098140"/>
                    <a:pt x="19959" y="1102328"/>
                    <a:pt x="19959" y="1106516"/>
                  </a:cubicBezTo>
                  <a:lnTo>
                    <a:pt x="39778" y="1106516"/>
                  </a:lnTo>
                  <a:lnTo>
                    <a:pt x="39778" y="1212191"/>
                  </a:lnTo>
                  <a:lnTo>
                    <a:pt x="13678" y="1212191"/>
                  </a:lnTo>
                  <a:lnTo>
                    <a:pt x="16748" y="1224755"/>
                  </a:lnTo>
                  <a:lnTo>
                    <a:pt x="39778" y="1224755"/>
                  </a:lnTo>
                  <a:lnTo>
                    <a:pt x="39778" y="1290714"/>
                  </a:lnTo>
                  <a:cubicBezTo>
                    <a:pt x="40894" y="1292808"/>
                    <a:pt x="41871" y="1294902"/>
                    <a:pt x="41871" y="1298043"/>
                  </a:cubicBezTo>
                  <a:cubicBezTo>
                    <a:pt x="46058" y="1312701"/>
                    <a:pt x="49268" y="1328406"/>
                    <a:pt x="52339" y="1343063"/>
                  </a:cubicBezTo>
                  <a:lnTo>
                    <a:pt x="158063" y="1343063"/>
                  </a:lnTo>
                  <a:lnTo>
                    <a:pt x="158063" y="1448738"/>
                  </a:lnTo>
                  <a:lnTo>
                    <a:pt x="59736" y="1448738"/>
                  </a:lnTo>
                  <a:cubicBezTo>
                    <a:pt x="60713" y="1452926"/>
                    <a:pt x="60713" y="1457114"/>
                    <a:pt x="60713" y="1461302"/>
                  </a:cubicBezTo>
                  <a:lnTo>
                    <a:pt x="158063" y="1461302"/>
                  </a:lnTo>
                  <a:lnTo>
                    <a:pt x="158063" y="1567047"/>
                  </a:lnTo>
                  <a:lnTo>
                    <a:pt x="52339" y="1567047"/>
                  </a:lnTo>
                  <a:lnTo>
                    <a:pt x="52339" y="1545060"/>
                  </a:lnTo>
                  <a:cubicBezTo>
                    <a:pt x="48152" y="1574376"/>
                    <a:pt x="45081" y="1602644"/>
                    <a:pt x="52339" y="1630913"/>
                  </a:cubicBezTo>
                  <a:lnTo>
                    <a:pt x="52339" y="1579611"/>
                  </a:lnTo>
                  <a:lnTo>
                    <a:pt x="158063" y="1579611"/>
                  </a:lnTo>
                  <a:lnTo>
                    <a:pt x="158063" y="1685286"/>
                  </a:lnTo>
                  <a:lnTo>
                    <a:pt x="69087" y="1685286"/>
                  </a:lnTo>
                  <a:cubicBezTo>
                    <a:pt x="70204" y="1689474"/>
                    <a:pt x="71181" y="1693662"/>
                    <a:pt x="71181" y="1697849"/>
                  </a:cubicBezTo>
                  <a:lnTo>
                    <a:pt x="158063" y="1697849"/>
                  </a:lnTo>
                  <a:lnTo>
                    <a:pt x="158063" y="1803664"/>
                  </a:lnTo>
                  <a:lnTo>
                    <a:pt x="52339" y="1803664"/>
                  </a:lnTo>
                  <a:lnTo>
                    <a:pt x="52339" y="1801570"/>
                  </a:lnTo>
                  <a:cubicBezTo>
                    <a:pt x="50245" y="1807852"/>
                    <a:pt x="49268" y="1814134"/>
                    <a:pt x="49268" y="1820416"/>
                  </a:cubicBezTo>
                  <a:cubicBezTo>
                    <a:pt x="50245" y="1826698"/>
                    <a:pt x="50245" y="1833957"/>
                    <a:pt x="52339" y="1840239"/>
                  </a:cubicBezTo>
                  <a:lnTo>
                    <a:pt x="52339" y="1816228"/>
                  </a:lnTo>
                  <a:lnTo>
                    <a:pt x="158063" y="1816228"/>
                  </a:lnTo>
                  <a:lnTo>
                    <a:pt x="158063" y="1925044"/>
                  </a:lnTo>
                  <a:lnTo>
                    <a:pt x="59736" y="1925044"/>
                  </a:lnTo>
                  <a:cubicBezTo>
                    <a:pt x="58620" y="1929232"/>
                    <a:pt x="58620" y="1934467"/>
                    <a:pt x="57643" y="1938655"/>
                  </a:cubicBezTo>
                  <a:lnTo>
                    <a:pt x="2068014" y="1938655"/>
                  </a:lnTo>
                  <a:cubicBezTo>
                    <a:pt x="2115189" y="1938655"/>
                    <a:pt x="2153850" y="1899916"/>
                    <a:pt x="2153850" y="1852802"/>
                  </a:cubicBezTo>
                  <a:lnTo>
                    <a:pt x="2153850" y="173798"/>
                  </a:lnTo>
                  <a:cubicBezTo>
                    <a:pt x="2149663" y="172751"/>
                    <a:pt x="2144499" y="171704"/>
                    <a:pt x="2140312" y="171704"/>
                  </a:cubicBezTo>
                  <a:lnTo>
                    <a:pt x="2140312" y="265862"/>
                  </a:lnTo>
                  <a:lnTo>
                    <a:pt x="2034587" y="265862"/>
                  </a:lnTo>
                  <a:lnTo>
                    <a:pt x="2034587" y="159140"/>
                  </a:lnTo>
                  <a:lnTo>
                    <a:pt x="2103605" y="159140"/>
                  </a:lnTo>
                  <a:cubicBezTo>
                    <a:pt x="2102628" y="157046"/>
                    <a:pt x="2100534" y="154952"/>
                    <a:pt x="2099418" y="151811"/>
                  </a:cubicBezTo>
                  <a:cubicBezTo>
                    <a:pt x="2098441" y="150764"/>
                    <a:pt x="2097324" y="148670"/>
                    <a:pt x="2096347" y="147623"/>
                  </a:cubicBezTo>
                  <a:lnTo>
                    <a:pt x="2034587" y="147623"/>
                  </a:lnTo>
                  <a:lnTo>
                    <a:pt x="2034587" y="117261"/>
                  </a:lnTo>
                  <a:cubicBezTo>
                    <a:pt x="2030400" y="117261"/>
                    <a:pt x="2026213" y="116214"/>
                    <a:pt x="2023073" y="114119"/>
                  </a:cubicBezTo>
                  <a:lnTo>
                    <a:pt x="2023073" y="147623"/>
                  </a:lnTo>
                  <a:lnTo>
                    <a:pt x="1916371" y="147623"/>
                  </a:lnTo>
                  <a:lnTo>
                    <a:pt x="1916371" y="60724"/>
                  </a:lnTo>
                  <a:cubicBezTo>
                    <a:pt x="1912184" y="58630"/>
                    <a:pt x="1907997" y="57653"/>
                    <a:pt x="1903810" y="56536"/>
                  </a:cubicBezTo>
                  <a:lnTo>
                    <a:pt x="1903810" y="147623"/>
                  </a:lnTo>
                  <a:lnTo>
                    <a:pt x="1812670" y="147623"/>
                  </a:lnTo>
                  <a:lnTo>
                    <a:pt x="1812670" y="42995"/>
                  </a:lnTo>
                  <a:cubicBezTo>
                    <a:pt x="1810577" y="42995"/>
                    <a:pt x="1807506" y="43973"/>
                    <a:pt x="1805413" y="43973"/>
                  </a:cubicBezTo>
                  <a:cubicBezTo>
                    <a:pt x="1803319" y="45089"/>
                    <a:pt x="1802203" y="45089"/>
                    <a:pt x="1800109" y="46067"/>
                  </a:cubicBezTo>
                  <a:lnTo>
                    <a:pt x="1800109" y="147623"/>
                  </a:lnTo>
                  <a:lnTo>
                    <a:pt x="1694454" y="147623"/>
                  </a:lnTo>
                  <a:lnTo>
                    <a:pt x="1694454" y="49277"/>
                  </a:lnTo>
                  <a:lnTo>
                    <a:pt x="1693408" y="49277"/>
                  </a:lnTo>
                  <a:cubicBezTo>
                    <a:pt x="1691314" y="50254"/>
                    <a:pt x="1686080" y="52348"/>
                    <a:pt x="1681893" y="53465"/>
                  </a:cubicBezTo>
                  <a:lnTo>
                    <a:pt x="1681893" y="147623"/>
                  </a:lnTo>
                  <a:lnTo>
                    <a:pt x="1576168" y="147623"/>
                  </a:lnTo>
                  <a:lnTo>
                    <a:pt x="1576168" y="123543"/>
                  </a:lnTo>
                  <a:cubicBezTo>
                    <a:pt x="1574075" y="124589"/>
                    <a:pt x="1573028" y="125637"/>
                    <a:pt x="1571981" y="125637"/>
                  </a:cubicBezTo>
                  <a:cubicBezTo>
                    <a:pt x="1568841" y="126684"/>
                    <a:pt x="1566747" y="127731"/>
                    <a:pt x="1563607" y="127731"/>
                  </a:cubicBezTo>
                  <a:lnTo>
                    <a:pt x="1563607" y="147623"/>
                  </a:lnTo>
                  <a:lnTo>
                    <a:pt x="1471491" y="147623"/>
                  </a:lnTo>
                  <a:lnTo>
                    <a:pt x="1471491" y="108885"/>
                  </a:lnTo>
                  <a:cubicBezTo>
                    <a:pt x="1467303" y="108885"/>
                    <a:pt x="1463116" y="109932"/>
                    <a:pt x="1460046" y="110979"/>
                  </a:cubicBezTo>
                  <a:lnTo>
                    <a:pt x="1460046" y="147623"/>
                  </a:lnTo>
                  <a:lnTo>
                    <a:pt x="1353274" y="147623"/>
                  </a:lnTo>
                  <a:lnTo>
                    <a:pt x="1353274" y="105814"/>
                  </a:lnTo>
                  <a:cubicBezTo>
                    <a:pt x="1349087" y="104697"/>
                    <a:pt x="1345877" y="103720"/>
                    <a:pt x="1341760" y="102603"/>
                  </a:cubicBezTo>
                  <a:lnTo>
                    <a:pt x="1341760" y="147623"/>
                  </a:lnTo>
                  <a:lnTo>
                    <a:pt x="1234989" y="147623"/>
                  </a:lnTo>
                  <a:lnTo>
                    <a:pt x="1234989" y="69100"/>
                  </a:lnTo>
                  <a:cubicBezTo>
                    <a:pt x="1230801" y="68123"/>
                    <a:pt x="1226614" y="67006"/>
                    <a:pt x="1223474" y="66029"/>
                  </a:cubicBezTo>
                  <a:lnTo>
                    <a:pt x="1223474" y="147623"/>
                  </a:lnTo>
                  <a:lnTo>
                    <a:pt x="1116772" y="147623"/>
                  </a:lnTo>
                  <a:lnTo>
                    <a:pt x="1116772" y="72311"/>
                  </a:lnTo>
                  <a:cubicBezTo>
                    <a:pt x="1112585" y="72311"/>
                    <a:pt x="1108398" y="73288"/>
                    <a:pt x="1105188" y="74405"/>
                  </a:cubicBezTo>
                  <a:lnTo>
                    <a:pt x="1105188" y="147623"/>
                  </a:lnTo>
                  <a:lnTo>
                    <a:pt x="998417" y="147623"/>
                  </a:lnTo>
                  <a:lnTo>
                    <a:pt x="998417" y="40901"/>
                  </a:lnTo>
                  <a:lnTo>
                    <a:pt x="1018375" y="40901"/>
                  </a:lnTo>
                  <a:cubicBezTo>
                    <a:pt x="1007908" y="35597"/>
                    <a:pt x="997440" y="30432"/>
                    <a:pt x="986972" y="26244"/>
                  </a:cubicBezTo>
                  <a:lnTo>
                    <a:pt x="986972" y="29315"/>
                  </a:lnTo>
                  <a:lnTo>
                    <a:pt x="880201" y="29315"/>
                  </a:lnTo>
                  <a:lnTo>
                    <a:pt x="8802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46;p8"/>
            <p:cNvSpPr>
              <a:extLst>
                <a:ext uri="smNativeData">
  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////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J/f38AAAAAA8zMzADAwP8Af39/AAAAAAAAAAAAAAAAAAAAAAAAAAAAIQAAABgAAAAUAAAA6igAAGsRAAD3NgAANh4AAAAAAAAmAAAACAAAAP//////////"/>
                </a:ext>
              </a:extLst>
            </p:cNvSpPr>
            <p:nvPr/>
          </p:nvSpPr>
          <p:spPr>
            <a:xfrm>
              <a:off x="6650990" y="2831465"/>
              <a:ext cx="2284095" cy="2079625"/>
            </a:xfrm>
            <a:custGeom>
              <a:avLst/>
              <a:gdLst/>
              <a:ahLst/>
              <a:cxnLst/>
              <a:rect l="0" t="0" r="2284095" b="2079625"/>
              <a:pathLst>
                <a:path w="2284095" h="2079625">
                  <a:moveTo>
                    <a:pt x="871507" y="69"/>
                  </a:moveTo>
                  <a:cubicBezTo>
                    <a:pt x="864178" y="69"/>
                    <a:pt x="856989" y="279"/>
                    <a:pt x="850009" y="767"/>
                  </a:cubicBezTo>
                  <a:cubicBezTo>
                    <a:pt x="831163" y="1884"/>
                    <a:pt x="817622" y="8166"/>
                    <a:pt x="801848" y="16541"/>
                  </a:cubicBezTo>
                  <a:cubicBezTo>
                    <a:pt x="761085" y="36363"/>
                    <a:pt x="713901" y="45855"/>
                    <a:pt x="669928" y="60512"/>
                  </a:cubicBezTo>
                  <a:cubicBezTo>
                    <a:pt x="655270" y="65677"/>
                    <a:pt x="651082" y="70981"/>
                    <a:pt x="638519" y="80334"/>
                  </a:cubicBezTo>
                  <a:cubicBezTo>
                    <a:pt x="598803" y="112789"/>
                    <a:pt x="537031" y="89826"/>
                    <a:pt x="503528" y="133728"/>
                  </a:cubicBezTo>
                  <a:cubicBezTo>
                    <a:pt x="490964" y="148385"/>
                    <a:pt x="486846" y="170369"/>
                    <a:pt x="467999" y="179793"/>
                  </a:cubicBezTo>
                  <a:cubicBezTo>
                    <a:pt x="445944" y="192355"/>
                    <a:pt x="416628" y="191308"/>
                    <a:pt x="392618" y="199684"/>
                  </a:cubicBezTo>
                  <a:cubicBezTo>
                    <a:pt x="377960" y="204919"/>
                    <a:pt x="368467" y="211201"/>
                    <a:pt x="355903" y="218529"/>
                  </a:cubicBezTo>
                  <a:cubicBezTo>
                    <a:pt x="350738" y="222717"/>
                    <a:pt x="343340" y="223764"/>
                    <a:pt x="339152" y="227951"/>
                  </a:cubicBezTo>
                  <a:cubicBezTo>
                    <a:pt x="331893" y="234233"/>
                    <a:pt x="333987" y="243655"/>
                    <a:pt x="333987" y="251961"/>
                  </a:cubicBezTo>
                  <a:cubicBezTo>
                    <a:pt x="334964" y="259359"/>
                    <a:pt x="336081" y="268712"/>
                    <a:pt x="334964" y="274994"/>
                  </a:cubicBezTo>
                  <a:cubicBezTo>
                    <a:pt x="330774" y="293838"/>
                    <a:pt x="307742" y="304308"/>
                    <a:pt x="290991" y="312683"/>
                  </a:cubicBezTo>
                  <a:cubicBezTo>
                    <a:pt x="280521" y="316871"/>
                    <a:pt x="270121" y="324269"/>
                    <a:pt x="258604" y="329434"/>
                  </a:cubicBezTo>
                  <a:cubicBezTo>
                    <a:pt x="256510" y="329434"/>
                    <a:pt x="250228" y="331528"/>
                    <a:pt x="249181" y="332645"/>
                  </a:cubicBezTo>
                  <a:cubicBezTo>
                    <a:pt x="246040" y="335716"/>
                    <a:pt x="241851" y="341997"/>
                    <a:pt x="238711" y="346185"/>
                  </a:cubicBezTo>
                  <a:cubicBezTo>
                    <a:pt x="233476" y="355676"/>
                    <a:pt x="229288" y="360842"/>
                    <a:pt x="219866" y="368240"/>
                  </a:cubicBezTo>
                  <a:cubicBezTo>
                    <a:pt x="195784" y="388062"/>
                    <a:pt x="169611" y="394343"/>
                    <a:pt x="140295" y="408024"/>
                  </a:cubicBezTo>
                  <a:cubicBezTo>
                    <a:pt x="124660" y="415282"/>
                    <a:pt x="133036" y="423658"/>
                    <a:pt x="129825" y="436221"/>
                  </a:cubicBezTo>
                  <a:cubicBezTo>
                    <a:pt x="123543" y="462464"/>
                    <a:pt x="102604" y="478098"/>
                    <a:pt x="90040" y="501131"/>
                  </a:cubicBezTo>
                  <a:cubicBezTo>
                    <a:pt x="79570" y="521022"/>
                    <a:pt x="63935" y="536726"/>
                    <a:pt x="50255" y="554524"/>
                  </a:cubicBezTo>
                  <a:cubicBezTo>
                    <a:pt x="37691" y="571275"/>
                    <a:pt x="29315" y="591167"/>
                    <a:pt x="25127" y="611059"/>
                  </a:cubicBezTo>
                  <a:cubicBezTo>
                    <a:pt x="23033" y="619434"/>
                    <a:pt x="25127" y="626693"/>
                    <a:pt x="24150" y="634091"/>
                  </a:cubicBezTo>
                  <a:cubicBezTo>
                    <a:pt x="24150" y="644560"/>
                    <a:pt x="18845" y="652936"/>
                    <a:pt x="14657" y="662288"/>
                  </a:cubicBezTo>
                  <a:cubicBezTo>
                    <a:pt x="10469" y="672758"/>
                    <a:pt x="6281" y="685321"/>
                    <a:pt x="3210" y="696907"/>
                  </a:cubicBezTo>
                  <a:cubicBezTo>
                    <a:pt x="0" y="709470"/>
                    <a:pt x="1116" y="712541"/>
                    <a:pt x="4187" y="725104"/>
                  </a:cubicBezTo>
                  <a:cubicBezTo>
                    <a:pt x="8375" y="742972"/>
                    <a:pt x="1116" y="763911"/>
                    <a:pt x="3210" y="781639"/>
                  </a:cubicBezTo>
                  <a:cubicBezTo>
                    <a:pt x="4187" y="789037"/>
                    <a:pt x="7398" y="793225"/>
                    <a:pt x="9492" y="800483"/>
                  </a:cubicBezTo>
                  <a:cubicBezTo>
                    <a:pt x="9492" y="804671"/>
                    <a:pt x="7398" y="808859"/>
                    <a:pt x="8375" y="814163"/>
                  </a:cubicBezTo>
                  <a:cubicBezTo>
                    <a:pt x="9492" y="822539"/>
                    <a:pt x="13680" y="829798"/>
                    <a:pt x="13680" y="838173"/>
                  </a:cubicBezTo>
                  <a:cubicBezTo>
                    <a:pt x="14657" y="847595"/>
                    <a:pt x="13680" y="859112"/>
                    <a:pt x="13680" y="869581"/>
                  </a:cubicBezTo>
                  <a:cubicBezTo>
                    <a:pt x="13680" y="892613"/>
                    <a:pt x="12563" y="914599"/>
                    <a:pt x="17868" y="936585"/>
                  </a:cubicBezTo>
                  <a:cubicBezTo>
                    <a:pt x="23033" y="960664"/>
                    <a:pt x="24150" y="984674"/>
                    <a:pt x="30432" y="1007706"/>
                  </a:cubicBezTo>
                  <a:cubicBezTo>
                    <a:pt x="36714" y="1029761"/>
                    <a:pt x="28338" y="1042323"/>
                    <a:pt x="25127" y="1064240"/>
                  </a:cubicBezTo>
                  <a:cubicBezTo>
                    <a:pt x="22056" y="1080991"/>
                    <a:pt x="24150" y="1099836"/>
                    <a:pt x="24150" y="1116587"/>
                  </a:cubicBezTo>
                  <a:cubicBezTo>
                    <a:pt x="24150" y="1132361"/>
                    <a:pt x="22056" y="1144924"/>
                    <a:pt x="17868" y="1160558"/>
                  </a:cubicBezTo>
                  <a:cubicBezTo>
                    <a:pt x="5304" y="1206623"/>
                    <a:pt x="33503" y="1253735"/>
                    <a:pt x="46067" y="1298753"/>
                  </a:cubicBezTo>
                  <a:cubicBezTo>
                    <a:pt x="61841" y="1352147"/>
                    <a:pt x="63935" y="1410775"/>
                    <a:pt x="64912" y="1466192"/>
                  </a:cubicBezTo>
                  <a:cubicBezTo>
                    <a:pt x="64912" y="1523843"/>
                    <a:pt x="40902" y="1584496"/>
                    <a:pt x="58630" y="1642077"/>
                  </a:cubicBezTo>
                  <a:cubicBezTo>
                    <a:pt x="64912" y="1660922"/>
                    <a:pt x="74405" y="1678719"/>
                    <a:pt x="75382" y="1699658"/>
                  </a:cubicBezTo>
                  <a:cubicBezTo>
                    <a:pt x="77476" y="1724784"/>
                    <a:pt x="71194" y="1749911"/>
                    <a:pt x="64912" y="1773920"/>
                  </a:cubicBezTo>
                  <a:cubicBezTo>
                    <a:pt x="60724" y="1789694"/>
                    <a:pt x="53465" y="1805328"/>
                    <a:pt x="53465" y="1821102"/>
                  </a:cubicBezTo>
                  <a:cubicBezTo>
                    <a:pt x="54443" y="1838830"/>
                    <a:pt x="60724" y="1856698"/>
                    <a:pt x="63935" y="1874426"/>
                  </a:cubicBezTo>
                  <a:cubicBezTo>
                    <a:pt x="69100" y="1910022"/>
                    <a:pt x="59747" y="1943523"/>
                    <a:pt x="59747" y="1978072"/>
                  </a:cubicBezTo>
                  <a:lnTo>
                    <a:pt x="59747" y="2010527"/>
                  </a:lnTo>
                  <a:cubicBezTo>
                    <a:pt x="59747" y="2023090"/>
                    <a:pt x="55559" y="2028325"/>
                    <a:pt x="49277" y="2038794"/>
                  </a:cubicBezTo>
                  <a:cubicBezTo>
                    <a:pt x="41879" y="2052334"/>
                    <a:pt x="45090" y="2066014"/>
                    <a:pt x="45090" y="2079555"/>
                  </a:cubicBezTo>
                  <a:cubicBezTo>
                    <a:pt x="52349" y="2075367"/>
                    <a:pt x="60724" y="2071179"/>
                    <a:pt x="68123" y="2066992"/>
                  </a:cubicBezTo>
                  <a:cubicBezTo>
                    <a:pt x="81664" y="2059733"/>
                    <a:pt x="91157" y="2054428"/>
                    <a:pt x="97439" y="2039841"/>
                  </a:cubicBezTo>
                  <a:cubicBezTo>
                    <a:pt x="107908" y="2019949"/>
                    <a:pt x="108886" y="2001105"/>
                    <a:pt x="110002" y="1980166"/>
                  </a:cubicBezTo>
                  <a:cubicBezTo>
                    <a:pt x="110980" y="1956087"/>
                    <a:pt x="120472" y="1933054"/>
                    <a:pt x="120472" y="1908975"/>
                  </a:cubicBezTo>
                  <a:cubicBezTo>
                    <a:pt x="121448" y="1891177"/>
                    <a:pt x="124660" y="1876520"/>
                    <a:pt x="126754" y="1858792"/>
                  </a:cubicBezTo>
                  <a:cubicBezTo>
                    <a:pt x="128848" y="1844135"/>
                    <a:pt x="126754" y="1826267"/>
                    <a:pt x="126754" y="1810633"/>
                  </a:cubicBezTo>
                  <a:cubicBezTo>
                    <a:pt x="126754" y="1789694"/>
                    <a:pt x="126754" y="1769733"/>
                    <a:pt x="122566" y="1748794"/>
                  </a:cubicBezTo>
                  <a:cubicBezTo>
                    <a:pt x="117261" y="1728972"/>
                    <a:pt x="112096" y="1711105"/>
                    <a:pt x="110002" y="1690166"/>
                  </a:cubicBezTo>
                  <a:cubicBezTo>
                    <a:pt x="110002" y="1688072"/>
                    <a:pt x="105814" y="1679766"/>
                    <a:pt x="105814" y="1678719"/>
                  </a:cubicBezTo>
                  <a:cubicBezTo>
                    <a:pt x="105814" y="1672438"/>
                    <a:pt x="107908" y="1672438"/>
                    <a:pt x="108886" y="1667203"/>
                  </a:cubicBezTo>
                  <a:cubicBezTo>
                    <a:pt x="110980" y="1656734"/>
                    <a:pt x="113074" y="1647312"/>
                    <a:pt x="115167" y="1636842"/>
                  </a:cubicBezTo>
                  <a:cubicBezTo>
                    <a:pt x="120472" y="1611716"/>
                    <a:pt x="96322" y="1587636"/>
                    <a:pt x="99532" y="1564604"/>
                  </a:cubicBezTo>
                  <a:cubicBezTo>
                    <a:pt x="102604" y="1549947"/>
                    <a:pt x="110002" y="1542618"/>
                    <a:pt x="110002" y="1528031"/>
                  </a:cubicBezTo>
                  <a:lnTo>
                    <a:pt x="110002" y="1489225"/>
                  </a:lnTo>
                  <a:cubicBezTo>
                    <a:pt x="110002" y="1476662"/>
                    <a:pt x="108886" y="1463121"/>
                    <a:pt x="110980" y="1450558"/>
                  </a:cubicBezTo>
                  <a:cubicBezTo>
                    <a:pt x="114190" y="1434784"/>
                    <a:pt x="117261" y="1419150"/>
                    <a:pt x="115167" y="1402399"/>
                  </a:cubicBezTo>
                  <a:cubicBezTo>
                    <a:pt x="113074" y="1384532"/>
                    <a:pt x="101627" y="1369875"/>
                    <a:pt x="98416" y="1352147"/>
                  </a:cubicBezTo>
                  <a:cubicBezTo>
                    <a:pt x="96322" y="1337490"/>
                    <a:pt x="93251" y="1324926"/>
                    <a:pt x="90040" y="1310269"/>
                  </a:cubicBezTo>
                  <a:cubicBezTo>
                    <a:pt x="80687" y="1272580"/>
                    <a:pt x="59747" y="1246407"/>
                    <a:pt x="70217" y="1206623"/>
                  </a:cubicBezTo>
                  <a:cubicBezTo>
                    <a:pt x="74405" y="1190919"/>
                    <a:pt x="84875" y="1174238"/>
                    <a:pt x="78593" y="1157487"/>
                  </a:cubicBezTo>
                  <a:cubicBezTo>
                    <a:pt x="75382" y="1150089"/>
                    <a:pt x="67006" y="1139619"/>
                    <a:pt x="66029" y="1131244"/>
                  </a:cubicBezTo>
                  <a:cubicBezTo>
                    <a:pt x="62818" y="1115610"/>
                    <a:pt x="83758" y="1086296"/>
                    <a:pt x="98416" y="1082108"/>
                  </a:cubicBezTo>
                  <a:cubicBezTo>
                    <a:pt x="110980" y="1077920"/>
                    <a:pt x="120472" y="1080014"/>
                    <a:pt x="126754" y="1066334"/>
                  </a:cubicBezTo>
                  <a:cubicBezTo>
                    <a:pt x="135060" y="1046512"/>
                    <a:pt x="128848" y="1022363"/>
                    <a:pt x="133036" y="1001425"/>
                  </a:cubicBezTo>
                  <a:cubicBezTo>
                    <a:pt x="140295" y="969039"/>
                    <a:pt x="137154" y="934491"/>
                    <a:pt x="137154" y="902036"/>
                  </a:cubicBezTo>
                  <a:cubicBezTo>
                    <a:pt x="138201" y="855971"/>
                    <a:pt x="121448" y="817234"/>
                    <a:pt x="110980" y="773263"/>
                  </a:cubicBezTo>
                  <a:cubicBezTo>
                    <a:pt x="105814" y="751347"/>
                    <a:pt x="97439" y="737668"/>
                    <a:pt x="82781" y="718823"/>
                  </a:cubicBezTo>
                  <a:cubicBezTo>
                    <a:pt x="69100" y="702072"/>
                    <a:pt x="58630" y="693696"/>
                    <a:pt x="61841" y="670664"/>
                  </a:cubicBezTo>
                  <a:cubicBezTo>
                    <a:pt x="63935" y="660195"/>
                    <a:pt x="66029" y="652936"/>
                    <a:pt x="67006" y="642467"/>
                  </a:cubicBezTo>
                  <a:cubicBezTo>
                    <a:pt x="67006" y="636185"/>
                    <a:pt x="64912" y="627810"/>
                    <a:pt x="66029" y="621528"/>
                  </a:cubicBezTo>
                  <a:cubicBezTo>
                    <a:pt x="68123" y="604777"/>
                    <a:pt x="78593" y="594308"/>
                    <a:pt x="87946" y="581745"/>
                  </a:cubicBezTo>
                  <a:cubicBezTo>
                    <a:pt x="95345" y="572322"/>
                    <a:pt x="101627" y="560806"/>
                    <a:pt x="105814" y="549290"/>
                  </a:cubicBezTo>
                  <a:cubicBezTo>
                    <a:pt x="110980" y="537773"/>
                    <a:pt x="108886" y="528351"/>
                    <a:pt x="110980" y="516835"/>
                  </a:cubicBezTo>
                  <a:cubicBezTo>
                    <a:pt x="113074" y="506365"/>
                    <a:pt x="114190" y="490660"/>
                    <a:pt x="120472" y="482286"/>
                  </a:cubicBezTo>
                  <a:cubicBezTo>
                    <a:pt x="127731" y="472864"/>
                    <a:pt x="143436" y="459254"/>
                    <a:pt x="152859" y="452972"/>
                  </a:cubicBezTo>
                  <a:cubicBezTo>
                    <a:pt x="166470" y="444595"/>
                    <a:pt x="182174" y="436221"/>
                    <a:pt x="196832" y="429939"/>
                  </a:cubicBezTo>
                  <a:cubicBezTo>
                    <a:pt x="208349" y="424774"/>
                    <a:pt x="213584" y="419469"/>
                    <a:pt x="223007" y="412211"/>
                  </a:cubicBezTo>
                  <a:cubicBezTo>
                    <a:pt x="237315" y="399718"/>
                    <a:pt x="265933" y="385689"/>
                    <a:pt x="289036" y="385689"/>
                  </a:cubicBezTo>
                  <a:cubicBezTo>
                    <a:pt x="293085" y="385689"/>
                    <a:pt x="296923" y="386107"/>
                    <a:pt x="300483" y="387085"/>
                  </a:cubicBezTo>
                  <a:cubicBezTo>
                    <a:pt x="306765" y="389179"/>
                    <a:pt x="313047" y="394343"/>
                    <a:pt x="320304" y="396438"/>
                  </a:cubicBezTo>
                  <a:cubicBezTo>
                    <a:pt x="325192" y="397485"/>
                    <a:pt x="329729" y="397763"/>
                    <a:pt x="334266" y="397763"/>
                  </a:cubicBezTo>
                  <a:cubicBezTo>
                    <a:pt x="338593" y="397763"/>
                    <a:pt x="342921" y="397554"/>
                    <a:pt x="347528" y="397554"/>
                  </a:cubicBezTo>
                  <a:cubicBezTo>
                    <a:pt x="365395" y="397554"/>
                    <a:pt x="375865" y="394343"/>
                    <a:pt x="392618" y="387085"/>
                  </a:cubicBezTo>
                  <a:cubicBezTo>
                    <a:pt x="413557" y="376615"/>
                    <a:pt x="430309" y="365030"/>
                    <a:pt x="447061" y="348278"/>
                  </a:cubicBezTo>
                  <a:cubicBezTo>
                    <a:pt x="457529" y="337809"/>
                    <a:pt x="467999" y="328457"/>
                    <a:pt x="474282" y="315894"/>
                  </a:cubicBezTo>
                  <a:cubicBezTo>
                    <a:pt x="480564" y="305424"/>
                    <a:pt x="481541" y="290767"/>
                    <a:pt x="488940" y="281274"/>
                  </a:cubicBezTo>
                  <a:cubicBezTo>
                    <a:pt x="492011" y="277087"/>
                    <a:pt x="500386" y="274016"/>
                    <a:pt x="503528" y="271923"/>
                  </a:cubicBezTo>
                  <a:cubicBezTo>
                    <a:pt x="515045" y="263546"/>
                    <a:pt x="526561" y="254055"/>
                    <a:pt x="538078" y="244702"/>
                  </a:cubicBezTo>
                  <a:cubicBezTo>
                    <a:pt x="561112" y="227951"/>
                    <a:pt x="579956" y="208060"/>
                    <a:pt x="605085" y="194450"/>
                  </a:cubicBezTo>
                  <a:cubicBezTo>
                    <a:pt x="620790" y="186074"/>
                    <a:pt x="642707" y="178746"/>
                    <a:pt x="652199" y="163042"/>
                  </a:cubicBezTo>
                  <a:cubicBezTo>
                    <a:pt x="656387" y="157807"/>
                    <a:pt x="654293" y="152572"/>
                    <a:pt x="659458" y="146291"/>
                  </a:cubicBezTo>
                  <a:cubicBezTo>
                    <a:pt x="669928" y="131634"/>
                    <a:pt x="687797" y="116977"/>
                    <a:pt x="701338" y="104483"/>
                  </a:cubicBezTo>
                  <a:cubicBezTo>
                    <a:pt x="713901" y="92897"/>
                    <a:pt x="730653" y="86616"/>
                    <a:pt x="744334" y="75169"/>
                  </a:cubicBezTo>
                  <a:cubicBezTo>
                    <a:pt x="757735" y="63234"/>
                    <a:pt x="771834" y="56115"/>
                    <a:pt x="788377" y="56115"/>
                  </a:cubicBezTo>
                  <a:cubicBezTo>
                    <a:pt x="793612" y="56115"/>
                    <a:pt x="799195" y="56883"/>
                    <a:pt x="805059" y="58418"/>
                  </a:cubicBezTo>
                  <a:cubicBezTo>
                    <a:pt x="815528" y="61489"/>
                    <a:pt x="822787" y="65677"/>
                    <a:pt x="834374" y="65677"/>
                  </a:cubicBezTo>
                  <a:cubicBezTo>
                    <a:pt x="835700" y="65886"/>
                    <a:pt x="837166" y="66026"/>
                    <a:pt x="838702" y="66026"/>
                  </a:cubicBezTo>
                  <a:cubicBezTo>
                    <a:pt x="842750" y="66026"/>
                    <a:pt x="847147" y="65398"/>
                    <a:pt x="851196" y="65398"/>
                  </a:cubicBezTo>
                  <a:cubicBezTo>
                    <a:pt x="852591" y="65398"/>
                    <a:pt x="853987" y="65468"/>
                    <a:pt x="855244" y="65677"/>
                  </a:cubicBezTo>
                  <a:cubicBezTo>
                    <a:pt x="868855" y="67771"/>
                    <a:pt x="880371" y="79357"/>
                    <a:pt x="891888" y="86616"/>
                  </a:cubicBezTo>
                  <a:cubicBezTo>
                    <a:pt x="899217" y="91920"/>
                    <a:pt x="908640" y="100296"/>
                    <a:pt x="915969" y="103367"/>
                  </a:cubicBezTo>
                  <a:cubicBezTo>
                    <a:pt x="924205" y="108252"/>
                    <a:pt x="931743" y="109997"/>
                    <a:pt x="940119" y="109997"/>
                  </a:cubicBezTo>
                  <a:cubicBezTo>
                    <a:pt x="942492" y="109997"/>
                    <a:pt x="944865" y="109858"/>
                    <a:pt x="947378" y="109648"/>
                  </a:cubicBezTo>
                  <a:cubicBezTo>
                    <a:pt x="953730" y="108950"/>
                    <a:pt x="957290" y="106787"/>
                    <a:pt x="961478" y="106787"/>
                  </a:cubicBezTo>
                  <a:cubicBezTo>
                    <a:pt x="963502" y="106787"/>
                    <a:pt x="965666" y="107275"/>
                    <a:pt x="968318" y="108601"/>
                  </a:cubicBezTo>
                  <a:cubicBezTo>
                    <a:pt x="978788" y="112789"/>
                    <a:pt x="984023" y="128493"/>
                    <a:pt x="990304" y="136868"/>
                  </a:cubicBezTo>
                  <a:cubicBezTo>
                    <a:pt x="999727" y="148385"/>
                    <a:pt x="1016479" y="154666"/>
                    <a:pt x="1030020" y="161995"/>
                  </a:cubicBezTo>
                  <a:cubicBezTo>
                    <a:pt x="1037279" y="166252"/>
                    <a:pt x="1043840" y="167996"/>
                    <a:pt x="1049982" y="167996"/>
                  </a:cubicBezTo>
                  <a:cubicBezTo>
                    <a:pt x="1078460" y="167996"/>
                    <a:pt x="1097027" y="129679"/>
                    <a:pt x="1126342" y="125352"/>
                  </a:cubicBezTo>
                  <a:cubicBezTo>
                    <a:pt x="1130111" y="124654"/>
                    <a:pt x="1133811" y="124375"/>
                    <a:pt x="1137580" y="124375"/>
                  </a:cubicBezTo>
                  <a:cubicBezTo>
                    <a:pt x="1153773" y="124375"/>
                    <a:pt x="1169967" y="129819"/>
                    <a:pt x="1186230" y="129819"/>
                  </a:cubicBezTo>
                  <a:cubicBezTo>
                    <a:pt x="1188254" y="129819"/>
                    <a:pt x="1190278" y="129749"/>
                    <a:pt x="1192372" y="129540"/>
                  </a:cubicBezTo>
                  <a:cubicBezTo>
                    <a:pt x="1202074" y="128912"/>
                    <a:pt x="1206960" y="127446"/>
                    <a:pt x="1212334" y="127446"/>
                  </a:cubicBezTo>
                  <a:cubicBezTo>
                    <a:pt x="1215545" y="127446"/>
                    <a:pt x="1218965" y="128004"/>
                    <a:pt x="1223712" y="129540"/>
                  </a:cubicBezTo>
                  <a:cubicBezTo>
                    <a:pt x="1235228" y="132681"/>
                    <a:pt x="1250933" y="135821"/>
                    <a:pt x="1261403" y="142103"/>
                  </a:cubicBezTo>
                  <a:cubicBezTo>
                    <a:pt x="1271873" y="147338"/>
                    <a:pt x="1272920" y="153619"/>
                    <a:pt x="1285483" y="158854"/>
                  </a:cubicBezTo>
                  <a:cubicBezTo>
                    <a:pt x="1301188" y="164089"/>
                    <a:pt x="1325269" y="157807"/>
                    <a:pt x="1337833" y="168276"/>
                  </a:cubicBezTo>
                  <a:cubicBezTo>
                    <a:pt x="1344114" y="173511"/>
                    <a:pt x="1346208" y="182933"/>
                    <a:pt x="1354514" y="189215"/>
                  </a:cubicBezTo>
                  <a:cubicBezTo>
                    <a:pt x="1364007" y="197590"/>
                    <a:pt x="1371266" y="201778"/>
                    <a:pt x="1378665" y="212247"/>
                  </a:cubicBezTo>
                  <a:cubicBezTo>
                    <a:pt x="1383830" y="219576"/>
                    <a:pt x="1388018" y="227951"/>
                    <a:pt x="1393323" y="235280"/>
                  </a:cubicBezTo>
                  <a:cubicBezTo>
                    <a:pt x="1403164" y="251891"/>
                    <a:pt x="1414611" y="257056"/>
                    <a:pt x="1429339" y="257056"/>
                  </a:cubicBezTo>
                  <a:cubicBezTo>
                    <a:pt x="1434992" y="257056"/>
                    <a:pt x="1441065" y="256358"/>
                    <a:pt x="1447766" y="255172"/>
                  </a:cubicBezTo>
                  <a:cubicBezTo>
                    <a:pt x="1467588" y="251961"/>
                    <a:pt x="1479175" y="243655"/>
                    <a:pt x="1496904" y="236327"/>
                  </a:cubicBezTo>
                  <a:cubicBezTo>
                    <a:pt x="1506397" y="232139"/>
                    <a:pt x="1509468" y="233186"/>
                    <a:pt x="1516866" y="227951"/>
                  </a:cubicBezTo>
                  <a:cubicBezTo>
                    <a:pt x="1526219" y="221670"/>
                    <a:pt x="1529430" y="216434"/>
                    <a:pt x="1539900" y="213294"/>
                  </a:cubicBezTo>
                  <a:cubicBezTo>
                    <a:pt x="1553441" y="210154"/>
                    <a:pt x="1570193" y="211201"/>
                    <a:pt x="1582756" y="205966"/>
                  </a:cubicBezTo>
                  <a:cubicBezTo>
                    <a:pt x="1590085" y="202825"/>
                    <a:pt x="1595320" y="197590"/>
                    <a:pt x="1603696" y="195497"/>
                  </a:cubicBezTo>
                  <a:cubicBezTo>
                    <a:pt x="1617307" y="190262"/>
                    <a:pt x="1634059" y="187121"/>
                    <a:pt x="1646622" y="179793"/>
                  </a:cubicBezTo>
                  <a:cubicBezTo>
                    <a:pt x="1654998" y="174558"/>
                    <a:pt x="1654998" y="170369"/>
                    <a:pt x="1661280" y="163042"/>
                  </a:cubicBezTo>
                  <a:cubicBezTo>
                    <a:pt x="1668609" y="154666"/>
                    <a:pt x="1681173" y="145243"/>
                    <a:pt x="1690596" y="136868"/>
                  </a:cubicBezTo>
                  <a:cubicBezTo>
                    <a:pt x="1706300" y="123258"/>
                    <a:pt x="1729264" y="120117"/>
                    <a:pt x="1750204" y="120117"/>
                  </a:cubicBezTo>
                  <a:cubicBezTo>
                    <a:pt x="1760743" y="120117"/>
                    <a:pt x="1772121" y="122421"/>
                    <a:pt x="1782590" y="122421"/>
                  </a:cubicBezTo>
                  <a:cubicBezTo>
                    <a:pt x="1787825" y="122421"/>
                    <a:pt x="1792851" y="121862"/>
                    <a:pt x="1797388" y="120117"/>
                  </a:cubicBezTo>
                  <a:cubicBezTo>
                    <a:pt x="1806741" y="115930"/>
                    <a:pt x="1816233" y="107554"/>
                    <a:pt x="1825586" y="103367"/>
                  </a:cubicBezTo>
                  <a:cubicBezTo>
                    <a:pt x="1833334" y="99458"/>
                    <a:pt x="1857135" y="88500"/>
                    <a:pt x="1869001" y="88500"/>
                  </a:cubicBezTo>
                  <a:cubicBezTo>
                    <a:pt x="1869978" y="88500"/>
                    <a:pt x="1870886" y="88570"/>
                    <a:pt x="1871654" y="88710"/>
                  </a:cubicBezTo>
                  <a:cubicBezTo>
                    <a:pt x="1879052" y="91920"/>
                    <a:pt x="1886311" y="103367"/>
                    <a:pt x="1892593" y="108601"/>
                  </a:cubicBezTo>
                  <a:cubicBezTo>
                    <a:pt x="1904180" y="116977"/>
                    <a:pt x="1915627" y="122211"/>
                    <a:pt x="1926097" y="132681"/>
                  </a:cubicBezTo>
                  <a:cubicBezTo>
                    <a:pt x="1932378" y="137915"/>
                    <a:pt x="1940754" y="141056"/>
                    <a:pt x="1945989" y="147338"/>
                  </a:cubicBezTo>
                  <a:cubicBezTo>
                    <a:pt x="1953318" y="157807"/>
                    <a:pt x="1951224" y="165136"/>
                    <a:pt x="1963788" y="173511"/>
                  </a:cubicBezTo>
                  <a:cubicBezTo>
                    <a:pt x="1985775" y="187121"/>
                    <a:pt x="2009855" y="189215"/>
                    <a:pt x="2033936" y="196543"/>
                  </a:cubicBezTo>
                  <a:cubicBezTo>
                    <a:pt x="2044406" y="199684"/>
                    <a:pt x="2043359" y="199684"/>
                    <a:pt x="2044406" y="212247"/>
                  </a:cubicBezTo>
                  <a:cubicBezTo>
                    <a:pt x="2046499" y="225858"/>
                    <a:pt x="2046499" y="240515"/>
                    <a:pt x="2055922" y="251961"/>
                  </a:cubicBezTo>
                  <a:cubicBezTo>
                    <a:pt x="2065345" y="263546"/>
                    <a:pt x="2080003" y="266618"/>
                    <a:pt x="2091450" y="272900"/>
                  </a:cubicBezTo>
                  <a:cubicBezTo>
                    <a:pt x="2107224" y="279181"/>
                    <a:pt x="2099826" y="277087"/>
                    <a:pt x="2104014" y="288672"/>
                  </a:cubicBezTo>
                  <a:cubicBezTo>
                    <a:pt x="2107504" y="296840"/>
                    <a:pt x="2111412" y="299143"/>
                    <a:pt x="2116159" y="299143"/>
                  </a:cubicBezTo>
                  <a:cubicBezTo>
                    <a:pt x="2122510" y="299143"/>
                    <a:pt x="2130188" y="294885"/>
                    <a:pt x="2139820" y="294885"/>
                  </a:cubicBezTo>
                  <a:cubicBezTo>
                    <a:pt x="2140449" y="294885"/>
                    <a:pt x="2141077" y="294885"/>
                    <a:pt x="2141705" y="294955"/>
                  </a:cubicBezTo>
                  <a:cubicBezTo>
                    <a:pt x="2144916" y="306400"/>
                    <a:pt x="2162645" y="316871"/>
                    <a:pt x="2174231" y="322175"/>
                  </a:cubicBezTo>
                  <a:cubicBezTo>
                    <a:pt x="2179676" y="324618"/>
                    <a:pt x="2184143" y="325665"/>
                    <a:pt x="2188610" y="325665"/>
                  </a:cubicBezTo>
                  <a:cubicBezTo>
                    <a:pt x="2193565" y="325665"/>
                    <a:pt x="2198521" y="324339"/>
                    <a:pt x="2204524" y="322175"/>
                  </a:cubicBezTo>
                  <a:cubicBezTo>
                    <a:pt x="2218204" y="316871"/>
                    <a:pt x="2226580" y="305424"/>
                    <a:pt x="2239144" y="300120"/>
                  </a:cubicBezTo>
                  <a:cubicBezTo>
                    <a:pt x="2252685" y="294955"/>
                    <a:pt x="2268460" y="292861"/>
                    <a:pt x="2284095" y="291744"/>
                  </a:cubicBezTo>
                  <a:lnTo>
                    <a:pt x="2284095" y="233186"/>
                  </a:lnTo>
                  <a:cubicBezTo>
                    <a:pt x="2280605" y="233186"/>
                    <a:pt x="2277115" y="232698"/>
                    <a:pt x="2273345" y="232698"/>
                  </a:cubicBezTo>
                  <a:cubicBezTo>
                    <a:pt x="2271391" y="232698"/>
                    <a:pt x="2269437" y="232837"/>
                    <a:pt x="2267343" y="233186"/>
                  </a:cubicBezTo>
                  <a:cubicBezTo>
                    <a:pt x="2258897" y="233186"/>
                    <a:pt x="2247031" y="234373"/>
                    <a:pt x="2235515" y="234373"/>
                  </a:cubicBezTo>
                  <a:cubicBezTo>
                    <a:pt x="2222881" y="234373"/>
                    <a:pt x="2210596" y="232907"/>
                    <a:pt x="2203547" y="226904"/>
                  </a:cubicBezTo>
                  <a:cubicBezTo>
                    <a:pt x="2193077" y="219576"/>
                    <a:pt x="2186795" y="209107"/>
                    <a:pt x="2180513" y="198637"/>
                  </a:cubicBezTo>
                  <a:cubicBezTo>
                    <a:pt x="2174231" y="189215"/>
                    <a:pt x="2172137" y="180839"/>
                    <a:pt x="2161667" y="176652"/>
                  </a:cubicBezTo>
                  <a:cubicBezTo>
                    <a:pt x="2151198" y="171417"/>
                    <a:pt x="2141705" y="171417"/>
                    <a:pt x="2130258" y="171417"/>
                  </a:cubicBezTo>
                  <a:cubicBezTo>
                    <a:pt x="2116577" y="171417"/>
                    <a:pt x="2110296" y="164089"/>
                    <a:pt x="2104014" y="152572"/>
                  </a:cubicBezTo>
                  <a:cubicBezTo>
                    <a:pt x="2097732" y="142103"/>
                    <a:pt x="2091450" y="131634"/>
                    <a:pt x="2078886" y="125352"/>
                  </a:cubicBezTo>
                  <a:cubicBezTo>
                    <a:pt x="2062204" y="116977"/>
                    <a:pt x="2041265" y="122211"/>
                    <a:pt x="2024513" y="113836"/>
                  </a:cubicBezTo>
                  <a:cubicBezTo>
                    <a:pt x="2010902" y="106576"/>
                    <a:pt x="2000432" y="94014"/>
                    <a:pt x="1986822" y="86616"/>
                  </a:cubicBezTo>
                  <a:cubicBezTo>
                    <a:pt x="1969023" y="76146"/>
                    <a:pt x="1945989" y="73075"/>
                    <a:pt x="1926097" y="63583"/>
                  </a:cubicBezTo>
                  <a:cubicBezTo>
                    <a:pt x="1900969" y="52137"/>
                    <a:pt x="1876958" y="51020"/>
                    <a:pt x="1849737" y="48926"/>
                  </a:cubicBezTo>
                  <a:cubicBezTo>
                    <a:pt x="1838290" y="47321"/>
                    <a:pt x="1829425" y="43761"/>
                    <a:pt x="1819095" y="43761"/>
                  </a:cubicBezTo>
                  <a:cubicBezTo>
                    <a:pt x="1816164" y="43761"/>
                    <a:pt x="1813162" y="44040"/>
                    <a:pt x="1809951" y="44738"/>
                  </a:cubicBezTo>
                  <a:cubicBezTo>
                    <a:pt x="1799482" y="46832"/>
                    <a:pt x="1789989" y="54231"/>
                    <a:pt x="1779519" y="57302"/>
                  </a:cubicBezTo>
                  <a:cubicBezTo>
                    <a:pt x="1775261" y="58348"/>
                    <a:pt x="1771004" y="58628"/>
                    <a:pt x="1766746" y="58628"/>
                  </a:cubicBezTo>
                  <a:cubicBezTo>
                    <a:pt x="1762628" y="58628"/>
                    <a:pt x="1758510" y="58418"/>
                    <a:pt x="1754392" y="58418"/>
                  </a:cubicBezTo>
                  <a:cubicBezTo>
                    <a:pt x="1739734" y="58418"/>
                    <a:pt x="1739734" y="53114"/>
                    <a:pt x="1729264" y="46832"/>
                  </a:cubicBezTo>
                  <a:cubicBezTo>
                    <a:pt x="1725216" y="44599"/>
                    <a:pt x="1721516" y="43691"/>
                    <a:pt x="1717887" y="43691"/>
                  </a:cubicBezTo>
                  <a:cubicBezTo>
                    <a:pt x="1711465" y="43691"/>
                    <a:pt x="1705323" y="46623"/>
                    <a:pt x="1697924" y="50043"/>
                  </a:cubicBezTo>
                  <a:cubicBezTo>
                    <a:pt x="1692690" y="52137"/>
                    <a:pt x="1681173" y="55208"/>
                    <a:pt x="1676985" y="59395"/>
                  </a:cubicBezTo>
                  <a:cubicBezTo>
                    <a:pt x="1672797" y="62606"/>
                    <a:pt x="1671750" y="67771"/>
                    <a:pt x="1667562" y="70981"/>
                  </a:cubicBezTo>
                  <a:cubicBezTo>
                    <a:pt x="1654998" y="82428"/>
                    <a:pt x="1635106" y="86616"/>
                    <a:pt x="1620448" y="96108"/>
                  </a:cubicBezTo>
                  <a:cubicBezTo>
                    <a:pt x="1611025" y="102389"/>
                    <a:pt x="1602649" y="106576"/>
                    <a:pt x="1595320" y="113836"/>
                  </a:cubicBezTo>
                  <a:cubicBezTo>
                    <a:pt x="1590085" y="118024"/>
                    <a:pt x="1582756" y="124305"/>
                    <a:pt x="1576475" y="126399"/>
                  </a:cubicBezTo>
                  <a:cubicBezTo>
                    <a:pt x="1571170" y="128423"/>
                    <a:pt x="1565865" y="129121"/>
                    <a:pt x="1560630" y="129121"/>
                  </a:cubicBezTo>
                  <a:cubicBezTo>
                    <a:pt x="1557489" y="129121"/>
                    <a:pt x="1554418" y="128912"/>
                    <a:pt x="1551347" y="128493"/>
                  </a:cubicBezTo>
                  <a:cubicBezTo>
                    <a:pt x="1540877" y="126399"/>
                    <a:pt x="1530407" y="120117"/>
                    <a:pt x="1519938" y="118024"/>
                  </a:cubicBezTo>
                  <a:cubicBezTo>
                    <a:pt x="1506397" y="114883"/>
                    <a:pt x="1493833" y="110695"/>
                    <a:pt x="1480152" y="109648"/>
                  </a:cubicBezTo>
                  <a:cubicBezTo>
                    <a:pt x="1479524" y="109578"/>
                    <a:pt x="1478826" y="109578"/>
                    <a:pt x="1478198" y="109578"/>
                  </a:cubicBezTo>
                  <a:cubicBezTo>
                    <a:pt x="1459422" y="109578"/>
                    <a:pt x="1446090" y="123328"/>
                    <a:pt x="1428920" y="124305"/>
                  </a:cubicBezTo>
                  <a:cubicBezTo>
                    <a:pt x="1427315" y="124515"/>
                    <a:pt x="1425709" y="124584"/>
                    <a:pt x="1424034" y="124584"/>
                  </a:cubicBezTo>
                  <a:cubicBezTo>
                    <a:pt x="1407003" y="124584"/>
                    <a:pt x="1386622" y="115441"/>
                    <a:pt x="1372383" y="110695"/>
                  </a:cubicBezTo>
                  <a:cubicBezTo>
                    <a:pt x="1351443" y="105460"/>
                    <a:pt x="1331551" y="98202"/>
                    <a:pt x="1311658" y="91920"/>
                  </a:cubicBezTo>
                  <a:cubicBezTo>
                    <a:pt x="1289671" y="85639"/>
                    <a:pt x="1266638" y="80334"/>
                    <a:pt x="1244651" y="71959"/>
                  </a:cubicBezTo>
                  <a:cubicBezTo>
                    <a:pt x="1227899" y="65677"/>
                    <a:pt x="1214289" y="62606"/>
                    <a:pt x="1196560" y="62606"/>
                  </a:cubicBezTo>
                  <a:cubicBezTo>
                    <a:pt x="1160962" y="62606"/>
                    <a:pt x="1127459" y="71959"/>
                    <a:pt x="1092839" y="78240"/>
                  </a:cubicBezTo>
                  <a:cubicBezTo>
                    <a:pt x="1086348" y="79078"/>
                    <a:pt x="1079228" y="82428"/>
                    <a:pt x="1072527" y="82428"/>
                  </a:cubicBezTo>
                  <a:cubicBezTo>
                    <a:pt x="1070503" y="82428"/>
                    <a:pt x="1068619" y="82149"/>
                    <a:pt x="1066734" y="81450"/>
                  </a:cubicBezTo>
                  <a:cubicBezTo>
                    <a:pt x="1057241" y="77263"/>
                    <a:pt x="1052076" y="64700"/>
                    <a:pt x="1045794" y="59395"/>
                  </a:cubicBezTo>
                  <a:cubicBezTo>
                    <a:pt x="1017456" y="33292"/>
                    <a:pt x="979835" y="22823"/>
                    <a:pt x="944237" y="10259"/>
                  </a:cubicBezTo>
                  <a:cubicBezTo>
                    <a:pt x="921622" y="2931"/>
                    <a:pt x="896006" y="69"/>
                    <a:pt x="871507" y="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" name="Google Shape;47;p8"/>
          <p:cNvGrpSpPr>
            <a:extLst>
              <a:ext uri="smNativeData">
                <pr:smNativeData xmlns:pr="smNativeData" xmlns="smNativeData" val="SMDATA_6_e6B/YxMAAAAlAAAAAQAAAA8BAAAAkAAAAEgAAACQAAAASAAAAAAAAAAAAAAAAAAAABcAAAAUAAAAAAAAAAAAAAD/fwAA/38AAAAAAAAJAAAABAAAAAEgASAfAAAAVAAAAAAAAAAAAAAAAAAAAAAAAAAAAAAAAAAAAAAAAAAAAAAAAAAAAAAAAAAAAAAAAAAAAAAAAAAAAAAAAAAAAAAAAAAAAAAAAAAAAAAAAAAAAAAAAAAAACEAAAAYAAAAFAAAAGMEAAB2AwAA3DMAAFocAAAQAAAAJgAAAAgAAAD/////AAAAAA=="/>
              </a:ext>
            </a:extLst>
          </p:cNvGrpSpPr>
          <p:nvPr/>
        </p:nvGrpSpPr>
        <p:grpSpPr>
          <a:xfrm rot="21358986">
            <a:off x="713105" y="562610"/>
            <a:ext cx="7717155" cy="4046220"/>
            <a:chOff x="713105" y="562610"/>
            <a:chExt cx="7717155" cy="4046220"/>
          </a:xfrm>
        </p:grpSpPr>
        <p:sp>
          <p:nvSpPr>
            <p:cNvPr id="9" name="Google Shape;48;p8"/>
            <p:cNvSpPr>
              <a:extLst>
                <a:ext uri="smNativeData">
  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nHhr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HhrAAAAAAEAAAAAAAAAAAAAAAAAAAAAAAAAAAAAAAAAAAAAAAAAAAAAAAJ/f38AAAAAA8zMzADAwP8Af39/AAAAAAAAAAAAAAAAAAAAAAAAAAAAIQAAABgAAAAUAAAAYwQAAHYDAABjIAAAWhwAAAAAAAAmAAAACAAAAP//////////"/>
                </a:ext>
              </a:extLst>
            </p:cNvSpPr>
            <p:nvPr/>
          </p:nvSpPr>
          <p:spPr>
            <a:xfrm>
              <a:off x="713105" y="562610"/>
              <a:ext cx="4551680" cy="4046220"/>
            </a:xfrm>
            <a:custGeom>
              <a:avLst/>
              <a:gdLst/>
              <a:ahLst/>
              <a:cxnLst/>
              <a:rect l="0" t="0" r="4551680" b="4046220"/>
              <a:pathLst>
                <a:path w="4551680" h="4046220">
                  <a:moveTo>
                    <a:pt x="235598" y="611909"/>
                  </a:moveTo>
                  <a:cubicBezTo>
                    <a:pt x="241986" y="611909"/>
                    <a:pt x="248076" y="612217"/>
                    <a:pt x="254018" y="612985"/>
                  </a:cubicBezTo>
                  <a:cubicBezTo>
                    <a:pt x="260851" y="612985"/>
                    <a:pt x="265308" y="615288"/>
                    <a:pt x="271844" y="617592"/>
                  </a:cubicBezTo>
                  <a:cubicBezTo>
                    <a:pt x="285213" y="619896"/>
                    <a:pt x="296503" y="617592"/>
                    <a:pt x="307496" y="626808"/>
                  </a:cubicBezTo>
                  <a:cubicBezTo>
                    <a:pt x="316409" y="631416"/>
                    <a:pt x="316409" y="640631"/>
                    <a:pt x="323242" y="647543"/>
                  </a:cubicBezTo>
                  <a:cubicBezTo>
                    <a:pt x="332155" y="656758"/>
                    <a:pt x="349981" y="661366"/>
                    <a:pt x="360973" y="665974"/>
                  </a:cubicBezTo>
                  <a:cubicBezTo>
                    <a:pt x="349981" y="665974"/>
                    <a:pt x="338691" y="663516"/>
                    <a:pt x="325322" y="663516"/>
                  </a:cubicBezTo>
                  <a:cubicBezTo>
                    <a:pt x="323836" y="663055"/>
                    <a:pt x="321905" y="662902"/>
                    <a:pt x="319677" y="662902"/>
                  </a:cubicBezTo>
                  <a:cubicBezTo>
                    <a:pt x="315369" y="662902"/>
                    <a:pt x="309873" y="663516"/>
                    <a:pt x="304970" y="663516"/>
                  </a:cubicBezTo>
                  <a:cubicBezTo>
                    <a:pt x="300663" y="663516"/>
                    <a:pt x="296652" y="663055"/>
                    <a:pt x="294126" y="661366"/>
                  </a:cubicBezTo>
                  <a:cubicBezTo>
                    <a:pt x="289670" y="658908"/>
                    <a:pt x="285213" y="652150"/>
                    <a:pt x="280757" y="649847"/>
                  </a:cubicBezTo>
                  <a:cubicBezTo>
                    <a:pt x="276301" y="645239"/>
                    <a:pt x="269764" y="638327"/>
                    <a:pt x="262931" y="633719"/>
                  </a:cubicBezTo>
                  <a:cubicBezTo>
                    <a:pt x="243026" y="619896"/>
                    <a:pt x="220743" y="617592"/>
                    <a:pt x="198461" y="617592"/>
                  </a:cubicBezTo>
                  <a:lnTo>
                    <a:pt x="156422" y="617592"/>
                  </a:lnTo>
                  <a:cubicBezTo>
                    <a:pt x="170831" y="616517"/>
                    <a:pt x="184646" y="612985"/>
                    <a:pt x="198461" y="612985"/>
                  </a:cubicBezTo>
                  <a:cubicBezTo>
                    <a:pt x="210345" y="612985"/>
                    <a:pt x="223120" y="611909"/>
                    <a:pt x="235598" y="611909"/>
                  </a:cubicBezTo>
                  <a:close/>
                  <a:moveTo>
                    <a:pt x="158947" y="154"/>
                  </a:moveTo>
                  <a:cubicBezTo>
                    <a:pt x="157907" y="154"/>
                    <a:pt x="157016" y="154"/>
                    <a:pt x="155976" y="154"/>
                  </a:cubicBezTo>
                  <a:cubicBezTo>
                    <a:pt x="129237" y="2611"/>
                    <a:pt x="104875" y="23192"/>
                    <a:pt x="75760" y="23192"/>
                  </a:cubicBezTo>
                  <a:cubicBezTo>
                    <a:pt x="71303" y="23960"/>
                    <a:pt x="66401" y="24267"/>
                    <a:pt x="61351" y="24267"/>
                  </a:cubicBezTo>
                  <a:cubicBezTo>
                    <a:pt x="51101" y="24267"/>
                    <a:pt x="40108" y="23192"/>
                    <a:pt x="31195" y="23192"/>
                  </a:cubicBezTo>
                  <a:cubicBezTo>
                    <a:pt x="31195" y="32408"/>
                    <a:pt x="33572" y="60054"/>
                    <a:pt x="35652" y="69270"/>
                  </a:cubicBezTo>
                  <a:cubicBezTo>
                    <a:pt x="38028" y="73878"/>
                    <a:pt x="40108" y="78485"/>
                    <a:pt x="42485" y="85551"/>
                  </a:cubicBezTo>
                  <a:cubicBezTo>
                    <a:pt x="46941" y="99374"/>
                    <a:pt x="49021" y="117805"/>
                    <a:pt x="49021" y="133778"/>
                  </a:cubicBezTo>
                  <a:cubicBezTo>
                    <a:pt x="46941" y="154667"/>
                    <a:pt x="53478" y="173098"/>
                    <a:pt x="51398" y="191529"/>
                  </a:cubicBezTo>
                  <a:cubicBezTo>
                    <a:pt x="51398" y="212110"/>
                    <a:pt x="44565" y="230541"/>
                    <a:pt x="44565" y="251430"/>
                  </a:cubicBezTo>
                  <a:cubicBezTo>
                    <a:pt x="42485" y="267403"/>
                    <a:pt x="38028" y="279076"/>
                    <a:pt x="42485" y="292899"/>
                  </a:cubicBezTo>
                  <a:cubicBezTo>
                    <a:pt x="44565" y="306723"/>
                    <a:pt x="42485" y="318088"/>
                    <a:pt x="44565" y="329761"/>
                  </a:cubicBezTo>
                  <a:cubicBezTo>
                    <a:pt x="46941" y="341127"/>
                    <a:pt x="51398" y="350343"/>
                    <a:pt x="51398" y="361862"/>
                  </a:cubicBezTo>
                  <a:cubicBezTo>
                    <a:pt x="53478" y="375685"/>
                    <a:pt x="51398" y="387205"/>
                    <a:pt x="51398" y="398724"/>
                  </a:cubicBezTo>
                  <a:cubicBezTo>
                    <a:pt x="53478" y="412547"/>
                    <a:pt x="57934" y="426371"/>
                    <a:pt x="60311" y="440194"/>
                  </a:cubicBezTo>
                  <a:cubicBezTo>
                    <a:pt x="64767" y="465536"/>
                    <a:pt x="55854" y="481664"/>
                    <a:pt x="44565" y="504702"/>
                  </a:cubicBezTo>
                  <a:cubicBezTo>
                    <a:pt x="38028" y="518526"/>
                    <a:pt x="38028" y="518526"/>
                    <a:pt x="46941" y="532349"/>
                  </a:cubicBezTo>
                  <a:cubicBezTo>
                    <a:pt x="60311" y="548476"/>
                    <a:pt x="69224" y="564603"/>
                    <a:pt x="80216" y="583034"/>
                  </a:cubicBezTo>
                  <a:cubicBezTo>
                    <a:pt x="87050" y="589946"/>
                    <a:pt x="91506" y="596857"/>
                    <a:pt x="100419" y="601465"/>
                  </a:cubicBezTo>
                  <a:cubicBezTo>
                    <a:pt x="109332" y="606073"/>
                    <a:pt x="120324" y="610681"/>
                    <a:pt x="129237" y="615288"/>
                  </a:cubicBezTo>
                  <a:cubicBezTo>
                    <a:pt x="133397" y="616517"/>
                    <a:pt x="137556" y="617131"/>
                    <a:pt x="141567" y="617592"/>
                  </a:cubicBezTo>
                  <a:lnTo>
                    <a:pt x="73680" y="617592"/>
                  </a:lnTo>
                  <a:cubicBezTo>
                    <a:pt x="67738" y="617592"/>
                    <a:pt x="58825" y="615442"/>
                    <a:pt x="50804" y="615442"/>
                  </a:cubicBezTo>
                  <a:cubicBezTo>
                    <a:pt x="46793" y="615442"/>
                    <a:pt x="43079" y="616056"/>
                    <a:pt x="40108" y="617592"/>
                  </a:cubicBezTo>
                  <a:cubicBezTo>
                    <a:pt x="31195" y="624504"/>
                    <a:pt x="33572" y="663516"/>
                    <a:pt x="35652" y="672732"/>
                  </a:cubicBezTo>
                  <a:cubicBezTo>
                    <a:pt x="38028" y="681947"/>
                    <a:pt x="42485" y="691163"/>
                    <a:pt x="42485" y="700378"/>
                  </a:cubicBezTo>
                  <a:cubicBezTo>
                    <a:pt x="44565" y="712051"/>
                    <a:pt x="40108" y="716659"/>
                    <a:pt x="35652" y="728025"/>
                  </a:cubicBezTo>
                  <a:cubicBezTo>
                    <a:pt x="29116" y="739698"/>
                    <a:pt x="33572" y="746456"/>
                    <a:pt x="33572" y="760279"/>
                  </a:cubicBezTo>
                  <a:cubicBezTo>
                    <a:pt x="40108" y="804206"/>
                    <a:pt x="35652" y="850284"/>
                    <a:pt x="31195" y="891753"/>
                  </a:cubicBezTo>
                  <a:cubicBezTo>
                    <a:pt x="29116" y="905577"/>
                    <a:pt x="33572" y="919400"/>
                    <a:pt x="35652" y="930766"/>
                  </a:cubicBezTo>
                  <a:cubicBezTo>
                    <a:pt x="35652" y="942439"/>
                    <a:pt x="38028" y="939981"/>
                    <a:pt x="44565" y="949197"/>
                  </a:cubicBezTo>
                  <a:cubicBezTo>
                    <a:pt x="53478" y="960870"/>
                    <a:pt x="53478" y="967628"/>
                    <a:pt x="51398" y="981451"/>
                  </a:cubicBezTo>
                  <a:cubicBezTo>
                    <a:pt x="49021" y="997732"/>
                    <a:pt x="46941" y="1013705"/>
                    <a:pt x="49021" y="1032136"/>
                  </a:cubicBezTo>
                  <a:cubicBezTo>
                    <a:pt x="49021" y="1045960"/>
                    <a:pt x="46941" y="1059783"/>
                    <a:pt x="49021" y="1073606"/>
                  </a:cubicBezTo>
                  <a:cubicBezTo>
                    <a:pt x="49021" y="1094495"/>
                    <a:pt x="44565" y="1115076"/>
                    <a:pt x="44565" y="1135811"/>
                  </a:cubicBezTo>
                  <a:cubicBezTo>
                    <a:pt x="42485" y="1147330"/>
                    <a:pt x="40108" y="1156546"/>
                    <a:pt x="40108" y="1170369"/>
                  </a:cubicBezTo>
                  <a:cubicBezTo>
                    <a:pt x="38028" y="1198015"/>
                    <a:pt x="31195" y="1223358"/>
                    <a:pt x="35652" y="1251004"/>
                  </a:cubicBezTo>
                  <a:cubicBezTo>
                    <a:pt x="35652" y="1264828"/>
                    <a:pt x="31195" y="1276347"/>
                    <a:pt x="31195" y="1287866"/>
                  </a:cubicBezTo>
                  <a:cubicBezTo>
                    <a:pt x="31195" y="1297082"/>
                    <a:pt x="33572" y="1303994"/>
                    <a:pt x="33572" y="1310905"/>
                  </a:cubicBezTo>
                  <a:cubicBezTo>
                    <a:pt x="35652" y="1329336"/>
                    <a:pt x="35652" y="1345463"/>
                    <a:pt x="35652" y="1363894"/>
                  </a:cubicBezTo>
                  <a:cubicBezTo>
                    <a:pt x="33572" y="1382325"/>
                    <a:pt x="38028" y="1400756"/>
                    <a:pt x="42485" y="1419187"/>
                  </a:cubicBezTo>
                  <a:cubicBezTo>
                    <a:pt x="46941" y="1442073"/>
                    <a:pt x="31195" y="1467569"/>
                    <a:pt x="22282" y="1488150"/>
                  </a:cubicBezTo>
                  <a:cubicBezTo>
                    <a:pt x="17826" y="1497366"/>
                    <a:pt x="13369" y="1509039"/>
                    <a:pt x="11290" y="1518254"/>
                  </a:cubicBezTo>
                  <a:cubicBezTo>
                    <a:pt x="8913" y="1525012"/>
                    <a:pt x="0" y="1538835"/>
                    <a:pt x="2377" y="1545901"/>
                  </a:cubicBezTo>
                  <a:cubicBezTo>
                    <a:pt x="17826" y="1541293"/>
                    <a:pt x="26739" y="1529620"/>
                    <a:pt x="42485" y="1522862"/>
                  </a:cubicBezTo>
                  <a:cubicBezTo>
                    <a:pt x="51398" y="1518254"/>
                    <a:pt x="60311" y="1513646"/>
                    <a:pt x="71303" y="1509039"/>
                  </a:cubicBezTo>
                  <a:cubicBezTo>
                    <a:pt x="78137" y="1504431"/>
                    <a:pt x="89129" y="1497366"/>
                    <a:pt x="91506" y="1488150"/>
                  </a:cubicBezTo>
                  <a:cubicBezTo>
                    <a:pt x="93586" y="1481392"/>
                    <a:pt x="87050" y="1467569"/>
                    <a:pt x="87050" y="1460504"/>
                  </a:cubicBezTo>
                  <a:lnTo>
                    <a:pt x="87050" y="1428403"/>
                  </a:lnTo>
                  <a:cubicBezTo>
                    <a:pt x="87050" y="1423795"/>
                    <a:pt x="84673" y="1416884"/>
                    <a:pt x="87050" y="1412276"/>
                  </a:cubicBezTo>
                  <a:cubicBezTo>
                    <a:pt x="89129" y="1405364"/>
                    <a:pt x="104875" y="1400756"/>
                    <a:pt x="111412" y="1396149"/>
                  </a:cubicBezTo>
                  <a:cubicBezTo>
                    <a:pt x="120324" y="1391541"/>
                    <a:pt x="129237" y="1382325"/>
                    <a:pt x="136071" y="1373110"/>
                  </a:cubicBezTo>
                  <a:cubicBezTo>
                    <a:pt x="142607" y="1366198"/>
                    <a:pt x="147063" y="1361591"/>
                    <a:pt x="155976" y="1354679"/>
                  </a:cubicBezTo>
                  <a:cubicBezTo>
                    <a:pt x="167266" y="1343160"/>
                    <a:pt x="178258" y="1343160"/>
                    <a:pt x="194005" y="1338552"/>
                  </a:cubicBezTo>
                  <a:cubicBezTo>
                    <a:pt x="204997" y="1333944"/>
                    <a:pt x="216287" y="1320121"/>
                    <a:pt x="229656" y="1317817"/>
                  </a:cubicBezTo>
                  <a:cubicBezTo>
                    <a:pt x="225200" y="1333944"/>
                    <a:pt x="209454" y="1356983"/>
                    <a:pt x="198461" y="1366198"/>
                  </a:cubicBezTo>
                  <a:cubicBezTo>
                    <a:pt x="185092" y="1375414"/>
                    <a:pt x="178258" y="1382325"/>
                    <a:pt x="162809" y="1386933"/>
                  </a:cubicBezTo>
                  <a:cubicBezTo>
                    <a:pt x="138150" y="1391541"/>
                    <a:pt x="138150" y="1398453"/>
                    <a:pt x="133694" y="1423795"/>
                  </a:cubicBezTo>
                  <a:cubicBezTo>
                    <a:pt x="127158" y="1451288"/>
                    <a:pt x="113788" y="1476784"/>
                    <a:pt x="109332" y="1504431"/>
                  </a:cubicBezTo>
                  <a:cubicBezTo>
                    <a:pt x="106955" y="1509039"/>
                    <a:pt x="106955" y="1520404"/>
                    <a:pt x="106955" y="1527470"/>
                  </a:cubicBezTo>
                  <a:cubicBezTo>
                    <a:pt x="109332" y="1532077"/>
                    <a:pt x="111412" y="1536685"/>
                    <a:pt x="111412" y="1541293"/>
                  </a:cubicBezTo>
                  <a:cubicBezTo>
                    <a:pt x="111412" y="1552659"/>
                    <a:pt x="93586" y="1564332"/>
                    <a:pt x="87050" y="1571090"/>
                  </a:cubicBezTo>
                  <a:cubicBezTo>
                    <a:pt x="82593" y="1575697"/>
                    <a:pt x="64767" y="1582763"/>
                    <a:pt x="60311" y="1589521"/>
                  </a:cubicBezTo>
                  <a:cubicBezTo>
                    <a:pt x="57934" y="1594128"/>
                    <a:pt x="60311" y="1603344"/>
                    <a:pt x="60311" y="1607952"/>
                  </a:cubicBezTo>
                  <a:cubicBezTo>
                    <a:pt x="60311" y="1612559"/>
                    <a:pt x="62390" y="1619625"/>
                    <a:pt x="60311" y="1624232"/>
                  </a:cubicBezTo>
                  <a:cubicBezTo>
                    <a:pt x="57934" y="1633448"/>
                    <a:pt x="44565" y="1649421"/>
                    <a:pt x="38028" y="1656487"/>
                  </a:cubicBezTo>
                  <a:cubicBezTo>
                    <a:pt x="40108" y="1661094"/>
                    <a:pt x="44565" y="1665702"/>
                    <a:pt x="46941" y="1670310"/>
                  </a:cubicBezTo>
                  <a:cubicBezTo>
                    <a:pt x="49021" y="1672460"/>
                    <a:pt x="49021" y="1674918"/>
                    <a:pt x="49021" y="1677068"/>
                  </a:cubicBezTo>
                  <a:cubicBezTo>
                    <a:pt x="51398" y="1688741"/>
                    <a:pt x="53478" y="1697956"/>
                    <a:pt x="57934" y="1709322"/>
                  </a:cubicBezTo>
                  <a:cubicBezTo>
                    <a:pt x="57934" y="1713930"/>
                    <a:pt x="62390" y="1718538"/>
                    <a:pt x="60311" y="1725603"/>
                  </a:cubicBezTo>
                  <a:cubicBezTo>
                    <a:pt x="57934" y="1736969"/>
                    <a:pt x="49021" y="1741576"/>
                    <a:pt x="51398" y="1755400"/>
                  </a:cubicBezTo>
                  <a:cubicBezTo>
                    <a:pt x="51398" y="1762465"/>
                    <a:pt x="53478" y="1771680"/>
                    <a:pt x="53478" y="1780896"/>
                  </a:cubicBezTo>
                  <a:cubicBezTo>
                    <a:pt x="55854" y="1787654"/>
                    <a:pt x="53478" y="1794719"/>
                    <a:pt x="55854" y="1799327"/>
                  </a:cubicBezTo>
                  <a:cubicBezTo>
                    <a:pt x="57934" y="1806085"/>
                    <a:pt x="64767" y="1808542"/>
                    <a:pt x="64767" y="1815300"/>
                  </a:cubicBezTo>
                  <a:cubicBezTo>
                    <a:pt x="66847" y="1819908"/>
                    <a:pt x="64767" y="1826973"/>
                    <a:pt x="64767" y="1831581"/>
                  </a:cubicBezTo>
                  <a:cubicBezTo>
                    <a:pt x="64767" y="1838339"/>
                    <a:pt x="66847" y="1845404"/>
                    <a:pt x="66847" y="1854620"/>
                  </a:cubicBezTo>
                  <a:cubicBezTo>
                    <a:pt x="69224" y="1877659"/>
                    <a:pt x="69224" y="1907455"/>
                    <a:pt x="64767" y="1930494"/>
                  </a:cubicBezTo>
                  <a:cubicBezTo>
                    <a:pt x="62390" y="1942014"/>
                    <a:pt x="57934" y="1951229"/>
                    <a:pt x="57934" y="1962748"/>
                  </a:cubicBezTo>
                  <a:cubicBezTo>
                    <a:pt x="60311" y="1976572"/>
                    <a:pt x="55854" y="1988091"/>
                    <a:pt x="53478" y="2001914"/>
                  </a:cubicBezTo>
                  <a:cubicBezTo>
                    <a:pt x="46941" y="2022649"/>
                    <a:pt x="38028" y="2041080"/>
                    <a:pt x="33572" y="2061815"/>
                  </a:cubicBezTo>
                  <a:cubicBezTo>
                    <a:pt x="29116" y="2077942"/>
                    <a:pt x="33572" y="2096373"/>
                    <a:pt x="38028" y="2112500"/>
                  </a:cubicBezTo>
                  <a:cubicBezTo>
                    <a:pt x="40108" y="2121716"/>
                    <a:pt x="44565" y="2130931"/>
                    <a:pt x="44565" y="2140147"/>
                  </a:cubicBezTo>
                  <a:cubicBezTo>
                    <a:pt x="44565" y="2144755"/>
                    <a:pt x="42485" y="2151666"/>
                    <a:pt x="42485" y="2158578"/>
                  </a:cubicBezTo>
                  <a:cubicBezTo>
                    <a:pt x="44565" y="2165490"/>
                    <a:pt x="53478" y="2170097"/>
                    <a:pt x="57934" y="2174705"/>
                  </a:cubicBezTo>
                  <a:cubicBezTo>
                    <a:pt x="69224" y="2174705"/>
                    <a:pt x="78137" y="2170097"/>
                    <a:pt x="89129" y="2167793"/>
                  </a:cubicBezTo>
                  <a:cubicBezTo>
                    <a:pt x="98042" y="2165490"/>
                    <a:pt x="106955" y="2163186"/>
                    <a:pt x="118245" y="2158578"/>
                  </a:cubicBezTo>
                  <a:cubicBezTo>
                    <a:pt x="136071" y="2151666"/>
                    <a:pt x="158353" y="2144755"/>
                    <a:pt x="176179" y="2135539"/>
                  </a:cubicBezTo>
                  <a:cubicBezTo>
                    <a:pt x="182715" y="2133235"/>
                    <a:pt x="187171" y="2130931"/>
                    <a:pt x="191628" y="2126324"/>
                  </a:cubicBezTo>
                  <a:cubicBezTo>
                    <a:pt x="196084" y="2124020"/>
                    <a:pt x="198461" y="2121716"/>
                    <a:pt x="202917" y="2119412"/>
                  </a:cubicBezTo>
                  <a:cubicBezTo>
                    <a:pt x="209454" y="2117108"/>
                    <a:pt x="213910" y="2114804"/>
                    <a:pt x="220743" y="2112500"/>
                  </a:cubicBezTo>
                  <a:cubicBezTo>
                    <a:pt x="224309" y="2112500"/>
                    <a:pt x="232182" y="2109582"/>
                    <a:pt x="238718" y="2109582"/>
                  </a:cubicBezTo>
                  <a:cubicBezTo>
                    <a:pt x="240203" y="2109582"/>
                    <a:pt x="241689" y="2109736"/>
                    <a:pt x="243026" y="2110196"/>
                  </a:cubicBezTo>
                  <a:cubicBezTo>
                    <a:pt x="240649" y="2114804"/>
                    <a:pt x="236192" y="2117108"/>
                    <a:pt x="231736" y="2119412"/>
                  </a:cubicBezTo>
                  <a:cubicBezTo>
                    <a:pt x="227279" y="2124020"/>
                    <a:pt x="220743" y="2128628"/>
                    <a:pt x="213910" y="2133235"/>
                  </a:cubicBezTo>
                  <a:cubicBezTo>
                    <a:pt x="204997" y="2135539"/>
                    <a:pt x="198461" y="2137843"/>
                    <a:pt x="191628" y="2142451"/>
                  </a:cubicBezTo>
                  <a:cubicBezTo>
                    <a:pt x="185092" y="2144755"/>
                    <a:pt x="178258" y="2142451"/>
                    <a:pt x="173802" y="2147059"/>
                  </a:cubicBezTo>
                  <a:cubicBezTo>
                    <a:pt x="167266" y="2149362"/>
                    <a:pt x="162809" y="2153970"/>
                    <a:pt x="158353" y="2156274"/>
                  </a:cubicBezTo>
                  <a:cubicBezTo>
                    <a:pt x="144984" y="2163186"/>
                    <a:pt x="131614" y="2165490"/>
                    <a:pt x="118245" y="2167793"/>
                  </a:cubicBezTo>
                  <a:cubicBezTo>
                    <a:pt x="89129" y="2179313"/>
                    <a:pt x="66847" y="2209263"/>
                    <a:pt x="46941" y="2229998"/>
                  </a:cubicBezTo>
                  <a:cubicBezTo>
                    <a:pt x="44565" y="2239060"/>
                    <a:pt x="42485" y="2246125"/>
                    <a:pt x="42485" y="2252883"/>
                  </a:cubicBezTo>
                  <a:cubicBezTo>
                    <a:pt x="40108" y="2264556"/>
                    <a:pt x="42485" y="2273772"/>
                    <a:pt x="42485" y="2282987"/>
                  </a:cubicBezTo>
                  <a:cubicBezTo>
                    <a:pt x="44565" y="2292203"/>
                    <a:pt x="42485" y="2298961"/>
                    <a:pt x="44565" y="2308176"/>
                  </a:cubicBezTo>
                  <a:cubicBezTo>
                    <a:pt x="44565" y="2312784"/>
                    <a:pt x="44565" y="2317392"/>
                    <a:pt x="46941" y="2324457"/>
                  </a:cubicBezTo>
                  <a:cubicBezTo>
                    <a:pt x="46941" y="2333672"/>
                    <a:pt x="51398" y="2345038"/>
                    <a:pt x="51398" y="2354254"/>
                  </a:cubicBezTo>
                  <a:cubicBezTo>
                    <a:pt x="53478" y="2365927"/>
                    <a:pt x="53478" y="2375142"/>
                    <a:pt x="55854" y="2386508"/>
                  </a:cubicBezTo>
                  <a:cubicBezTo>
                    <a:pt x="55854" y="2393573"/>
                    <a:pt x="57934" y="2395723"/>
                    <a:pt x="62390" y="2400331"/>
                  </a:cubicBezTo>
                  <a:lnTo>
                    <a:pt x="75760" y="2414154"/>
                  </a:lnTo>
                  <a:cubicBezTo>
                    <a:pt x="80216" y="2416612"/>
                    <a:pt x="82593" y="2418762"/>
                    <a:pt x="84673" y="2421220"/>
                  </a:cubicBezTo>
                  <a:cubicBezTo>
                    <a:pt x="78137" y="2427978"/>
                    <a:pt x="57934" y="2435043"/>
                    <a:pt x="55854" y="2446409"/>
                  </a:cubicBezTo>
                  <a:lnTo>
                    <a:pt x="55854" y="2462689"/>
                  </a:lnTo>
                  <a:cubicBezTo>
                    <a:pt x="55854" y="2469448"/>
                    <a:pt x="57934" y="2476513"/>
                    <a:pt x="57934" y="2483271"/>
                  </a:cubicBezTo>
                  <a:cubicBezTo>
                    <a:pt x="60311" y="2490336"/>
                    <a:pt x="62390" y="2499551"/>
                    <a:pt x="62390" y="2506310"/>
                  </a:cubicBezTo>
                  <a:cubicBezTo>
                    <a:pt x="62390" y="2515525"/>
                    <a:pt x="62390" y="2524741"/>
                    <a:pt x="60311" y="2533956"/>
                  </a:cubicBezTo>
                  <a:cubicBezTo>
                    <a:pt x="57934" y="2541021"/>
                    <a:pt x="55854" y="2547779"/>
                    <a:pt x="55854" y="2556995"/>
                  </a:cubicBezTo>
                  <a:cubicBezTo>
                    <a:pt x="53478" y="2561603"/>
                    <a:pt x="55854" y="2570818"/>
                    <a:pt x="57934" y="2575426"/>
                  </a:cubicBezTo>
                  <a:lnTo>
                    <a:pt x="57934" y="2589249"/>
                  </a:lnTo>
                  <a:cubicBezTo>
                    <a:pt x="57934" y="2596314"/>
                    <a:pt x="55854" y="2600922"/>
                    <a:pt x="55854" y="2607680"/>
                  </a:cubicBezTo>
                  <a:cubicBezTo>
                    <a:pt x="51398" y="2626111"/>
                    <a:pt x="42485" y="2642392"/>
                    <a:pt x="38028" y="2660823"/>
                  </a:cubicBezTo>
                  <a:cubicBezTo>
                    <a:pt x="35652" y="2667581"/>
                    <a:pt x="35652" y="2672189"/>
                    <a:pt x="35652" y="2676796"/>
                  </a:cubicBezTo>
                  <a:cubicBezTo>
                    <a:pt x="35652" y="2681404"/>
                    <a:pt x="38028" y="2686012"/>
                    <a:pt x="38028" y="2693077"/>
                  </a:cubicBezTo>
                  <a:cubicBezTo>
                    <a:pt x="38028" y="2704443"/>
                    <a:pt x="35652" y="2718266"/>
                    <a:pt x="38028" y="2732089"/>
                  </a:cubicBezTo>
                  <a:cubicBezTo>
                    <a:pt x="38028" y="2736697"/>
                    <a:pt x="38028" y="2741305"/>
                    <a:pt x="40108" y="2743609"/>
                  </a:cubicBezTo>
                  <a:cubicBezTo>
                    <a:pt x="42485" y="2755128"/>
                    <a:pt x="42485" y="2768951"/>
                    <a:pt x="42485" y="2780471"/>
                  </a:cubicBezTo>
                  <a:cubicBezTo>
                    <a:pt x="42485" y="2808117"/>
                    <a:pt x="44565" y="2838068"/>
                    <a:pt x="40108" y="2863410"/>
                  </a:cubicBezTo>
                  <a:cubicBezTo>
                    <a:pt x="35652" y="2886449"/>
                    <a:pt x="35652" y="2909488"/>
                    <a:pt x="35652" y="2934830"/>
                  </a:cubicBezTo>
                  <a:cubicBezTo>
                    <a:pt x="33572" y="2955565"/>
                    <a:pt x="29116" y="2978604"/>
                    <a:pt x="29116" y="3001643"/>
                  </a:cubicBezTo>
                  <a:cubicBezTo>
                    <a:pt x="29116" y="3017770"/>
                    <a:pt x="29116" y="3033897"/>
                    <a:pt x="33572" y="3047720"/>
                  </a:cubicBezTo>
                  <a:cubicBezTo>
                    <a:pt x="33572" y="3056936"/>
                    <a:pt x="35652" y="3063694"/>
                    <a:pt x="35652" y="3070759"/>
                  </a:cubicBezTo>
                  <a:cubicBezTo>
                    <a:pt x="35652" y="3075367"/>
                    <a:pt x="33572" y="3084582"/>
                    <a:pt x="35652" y="3089190"/>
                  </a:cubicBezTo>
                  <a:cubicBezTo>
                    <a:pt x="35652" y="3091340"/>
                    <a:pt x="44565" y="3098406"/>
                    <a:pt x="46941" y="3100556"/>
                  </a:cubicBezTo>
                  <a:cubicBezTo>
                    <a:pt x="46941" y="3114379"/>
                    <a:pt x="49021" y="3126052"/>
                    <a:pt x="49021" y="3139875"/>
                  </a:cubicBezTo>
                  <a:cubicBezTo>
                    <a:pt x="51398" y="3144483"/>
                    <a:pt x="49021" y="3149091"/>
                    <a:pt x="51398" y="3153699"/>
                  </a:cubicBezTo>
                  <a:cubicBezTo>
                    <a:pt x="53478" y="3158306"/>
                    <a:pt x="55854" y="3160457"/>
                    <a:pt x="60311" y="3160457"/>
                  </a:cubicBezTo>
                  <a:cubicBezTo>
                    <a:pt x="64767" y="3162914"/>
                    <a:pt x="75760" y="3162914"/>
                    <a:pt x="78137" y="3169672"/>
                  </a:cubicBezTo>
                  <a:cubicBezTo>
                    <a:pt x="73680" y="3172130"/>
                    <a:pt x="71303" y="3172130"/>
                    <a:pt x="66847" y="3174280"/>
                  </a:cubicBezTo>
                  <a:cubicBezTo>
                    <a:pt x="62390" y="3174280"/>
                    <a:pt x="60311" y="3174280"/>
                    <a:pt x="55854" y="3176737"/>
                  </a:cubicBezTo>
                  <a:cubicBezTo>
                    <a:pt x="52883" y="3176737"/>
                    <a:pt x="49912" y="3175662"/>
                    <a:pt x="47536" y="3175662"/>
                  </a:cubicBezTo>
                  <a:cubicBezTo>
                    <a:pt x="46347" y="3175662"/>
                    <a:pt x="45456" y="3175969"/>
                    <a:pt x="44565" y="3176737"/>
                  </a:cubicBezTo>
                  <a:cubicBezTo>
                    <a:pt x="44565" y="3183495"/>
                    <a:pt x="42485" y="3188103"/>
                    <a:pt x="40108" y="3195168"/>
                  </a:cubicBezTo>
                  <a:cubicBezTo>
                    <a:pt x="38028" y="3201926"/>
                    <a:pt x="38028" y="3211142"/>
                    <a:pt x="35652" y="3218207"/>
                  </a:cubicBezTo>
                  <a:cubicBezTo>
                    <a:pt x="33572" y="3227423"/>
                    <a:pt x="29116" y="3234181"/>
                    <a:pt x="31195" y="3243396"/>
                  </a:cubicBezTo>
                  <a:cubicBezTo>
                    <a:pt x="33572" y="3245854"/>
                    <a:pt x="33572" y="3248004"/>
                    <a:pt x="35652" y="3250461"/>
                  </a:cubicBezTo>
                  <a:cubicBezTo>
                    <a:pt x="35652" y="3259677"/>
                    <a:pt x="35652" y="3271043"/>
                    <a:pt x="33572" y="3280258"/>
                  </a:cubicBezTo>
                  <a:cubicBezTo>
                    <a:pt x="33572" y="3289474"/>
                    <a:pt x="31195" y="3301147"/>
                    <a:pt x="31195" y="3312512"/>
                  </a:cubicBezTo>
                  <a:cubicBezTo>
                    <a:pt x="31195" y="3321728"/>
                    <a:pt x="33572" y="3328793"/>
                    <a:pt x="33572" y="3338009"/>
                  </a:cubicBezTo>
                  <a:cubicBezTo>
                    <a:pt x="35652" y="3358590"/>
                    <a:pt x="42485" y="3377021"/>
                    <a:pt x="38028" y="3397909"/>
                  </a:cubicBezTo>
                  <a:cubicBezTo>
                    <a:pt x="35652" y="3409275"/>
                    <a:pt x="33572" y="3423098"/>
                    <a:pt x="35652" y="3436922"/>
                  </a:cubicBezTo>
                  <a:cubicBezTo>
                    <a:pt x="35652" y="3441529"/>
                    <a:pt x="38028" y="3448595"/>
                    <a:pt x="38028" y="3455353"/>
                  </a:cubicBezTo>
                  <a:cubicBezTo>
                    <a:pt x="40108" y="3464568"/>
                    <a:pt x="40108" y="3473784"/>
                    <a:pt x="40108" y="3482999"/>
                  </a:cubicBezTo>
                  <a:cubicBezTo>
                    <a:pt x="42485" y="3490064"/>
                    <a:pt x="40108" y="3494519"/>
                    <a:pt x="40108" y="3501430"/>
                  </a:cubicBezTo>
                  <a:cubicBezTo>
                    <a:pt x="40108" y="3503734"/>
                    <a:pt x="42485" y="3506038"/>
                    <a:pt x="42485" y="3506038"/>
                  </a:cubicBezTo>
                  <a:cubicBezTo>
                    <a:pt x="46941" y="3515253"/>
                    <a:pt x="49021" y="3522165"/>
                    <a:pt x="51398" y="3531381"/>
                  </a:cubicBezTo>
                  <a:cubicBezTo>
                    <a:pt x="55854" y="3542900"/>
                    <a:pt x="53478" y="3547508"/>
                    <a:pt x="53478" y="3559027"/>
                  </a:cubicBezTo>
                  <a:cubicBezTo>
                    <a:pt x="51398" y="3568243"/>
                    <a:pt x="53478" y="3577458"/>
                    <a:pt x="53478" y="3586674"/>
                  </a:cubicBezTo>
                  <a:cubicBezTo>
                    <a:pt x="55854" y="3593585"/>
                    <a:pt x="60311" y="3595889"/>
                    <a:pt x="66847" y="3598193"/>
                  </a:cubicBezTo>
                  <a:cubicBezTo>
                    <a:pt x="76948" y="3601726"/>
                    <a:pt x="88089" y="3602801"/>
                    <a:pt x="99528" y="3602801"/>
                  </a:cubicBezTo>
                  <a:cubicBezTo>
                    <a:pt x="110966" y="3602801"/>
                    <a:pt x="122553" y="3601726"/>
                    <a:pt x="133694" y="3600497"/>
                  </a:cubicBezTo>
                  <a:cubicBezTo>
                    <a:pt x="153896" y="3598193"/>
                    <a:pt x="171722" y="3598193"/>
                    <a:pt x="191628" y="3598193"/>
                  </a:cubicBezTo>
                  <a:lnTo>
                    <a:pt x="213910" y="3598193"/>
                  </a:lnTo>
                  <a:cubicBezTo>
                    <a:pt x="216287" y="3595889"/>
                    <a:pt x="218367" y="3595889"/>
                    <a:pt x="220743" y="3593585"/>
                  </a:cubicBezTo>
                  <a:lnTo>
                    <a:pt x="254018" y="3593585"/>
                  </a:lnTo>
                  <a:cubicBezTo>
                    <a:pt x="262931" y="3593585"/>
                    <a:pt x="274221" y="3595889"/>
                    <a:pt x="283134" y="3598193"/>
                  </a:cubicBezTo>
                  <a:cubicBezTo>
                    <a:pt x="287590" y="3598193"/>
                    <a:pt x="298583" y="3600497"/>
                    <a:pt x="300960" y="3602801"/>
                  </a:cubicBezTo>
                  <a:cubicBezTo>
                    <a:pt x="281945" y="3605412"/>
                    <a:pt x="263377" y="3606026"/>
                    <a:pt x="244808" y="3606026"/>
                  </a:cubicBezTo>
                  <a:cubicBezTo>
                    <a:pt x="229359" y="3606026"/>
                    <a:pt x="214059" y="3605719"/>
                    <a:pt x="198758" y="3605719"/>
                  </a:cubicBezTo>
                  <a:cubicBezTo>
                    <a:pt x="184646" y="3605719"/>
                    <a:pt x="170385" y="3606026"/>
                    <a:pt x="155976" y="3607408"/>
                  </a:cubicBezTo>
                  <a:cubicBezTo>
                    <a:pt x="140527" y="3609712"/>
                    <a:pt x="127158" y="3614320"/>
                    <a:pt x="111412" y="3616624"/>
                  </a:cubicBezTo>
                  <a:cubicBezTo>
                    <a:pt x="98042" y="3618928"/>
                    <a:pt x="84673" y="3618928"/>
                    <a:pt x="71303" y="3621232"/>
                  </a:cubicBezTo>
                  <a:cubicBezTo>
                    <a:pt x="57934" y="3623536"/>
                    <a:pt x="46941" y="3625839"/>
                    <a:pt x="40108" y="3639663"/>
                  </a:cubicBezTo>
                  <a:cubicBezTo>
                    <a:pt x="40108" y="3644270"/>
                    <a:pt x="42485" y="3651182"/>
                    <a:pt x="42485" y="3655790"/>
                  </a:cubicBezTo>
                  <a:cubicBezTo>
                    <a:pt x="44565" y="3662702"/>
                    <a:pt x="44565" y="3669613"/>
                    <a:pt x="44565" y="3676525"/>
                  </a:cubicBezTo>
                  <a:cubicBezTo>
                    <a:pt x="44565" y="3699564"/>
                    <a:pt x="40108" y="3720298"/>
                    <a:pt x="38028" y="3743337"/>
                  </a:cubicBezTo>
                  <a:cubicBezTo>
                    <a:pt x="38028" y="3754857"/>
                    <a:pt x="35652" y="3766376"/>
                    <a:pt x="33572" y="3777895"/>
                  </a:cubicBezTo>
                  <a:cubicBezTo>
                    <a:pt x="29116" y="3782503"/>
                    <a:pt x="29116" y="3789415"/>
                    <a:pt x="29116" y="3796326"/>
                  </a:cubicBezTo>
                  <a:cubicBezTo>
                    <a:pt x="29116" y="3803238"/>
                    <a:pt x="31195" y="3812453"/>
                    <a:pt x="31195" y="3819211"/>
                  </a:cubicBezTo>
                  <a:cubicBezTo>
                    <a:pt x="31195" y="3828427"/>
                    <a:pt x="33572" y="3837642"/>
                    <a:pt x="35652" y="3846858"/>
                  </a:cubicBezTo>
                  <a:cubicBezTo>
                    <a:pt x="40108" y="3863139"/>
                    <a:pt x="42485" y="3876962"/>
                    <a:pt x="44565" y="3892935"/>
                  </a:cubicBezTo>
                  <a:cubicBezTo>
                    <a:pt x="44565" y="3906759"/>
                    <a:pt x="44565" y="3920582"/>
                    <a:pt x="42485" y="3934405"/>
                  </a:cubicBezTo>
                  <a:cubicBezTo>
                    <a:pt x="40108" y="3939013"/>
                    <a:pt x="40108" y="3943621"/>
                    <a:pt x="40108" y="3946078"/>
                  </a:cubicBezTo>
                  <a:cubicBezTo>
                    <a:pt x="40108" y="3948228"/>
                    <a:pt x="40108" y="3950686"/>
                    <a:pt x="42485" y="3952836"/>
                  </a:cubicBezTo>
                  <a:cubicBezTo>
                    <a:pt x="44565" y="3964509"/>
                    <a:pt x="44565" y="3975875"/>
                    <a:pt x="44565" y="3987548"/>
                  </a:cubicBezTo>
                  <a:cubicBezTo>
                    <a:pt x="44565" y="3992156"/>
                    <a:pt x="51398" y="4029018"/>
                    <a:pt x="44565" y="4031168"/>
                  </a:cubicBezTo>
                  <a:cubicBezTo>
                    <a:pt x="68481" y="4031168"/>
                    <a:pt x="94180" y="4032090"/>
                    <a:pt x="119730" y="4032090"/>
                  </a:cubicBezTo>
                  <a:cubicBezTo>
                    <a:pt x="151520" y="4032090"/>
                    <a:pt x="183309" y="4030707"/>
                    <a:pt x="211830" y="4024410"/>
                  </a:cubicBezTo>
                  <a:cubicBezTo>
                    <a:pt x="227279" y="4019802"/>
                    <a:pt x="231736" y="4015194"/>
                    <a:pt x="245105" y="4005979"/>
                  </a:cubicBezTo>
                  <a:cubicBezTo>
                    <a:pt x="254018" y="4003522"/>
                    <a:pt x="260851" y="3996763"/>
                    <a:pt x="262931" y="3989698"/>
                  </a:cubicBezTo>
                  <a:cubicBezTo>
                    <a:pt x="262931" y="3985090"/>
                    <a:pt x="265308" y="3982940"/>
                    <a:pt x="269764" y="3980483"/>
                  </a:cubicBezTo>
                  <a:cubicBezTo>
                    <a:pt x="273775" y="3978486"/>
                    <a:pt x="277192" y="3977718"/>
                    <a:pt x="280311" y="3977718"/>
                  </a:cubicBezTo>
                  <a:cubicBezTo>
                    <a:pt x="287442" y="3977718"/>
                    <a:pt x="293087" y="3981865"/>
                    <a:pt x="300960" y="3985090"/>
                  </a:cubicBezTo>
                  <a:cubicBezTo>
                    <a:pt x="306010" y="3985858"/>
                    <a:pt x="312249" y="3986166"/>
                    <a:pt x="318785" y="3986166"/>
                  </a:cubicBezTo>
                  <a:cubicBezTo>
                    <a:pt x="331858" y="3986166"/>
                    <a:pt x="346118" y="3985090"/>
                    <a:pt x="356517" y="3985090"/>
                  </a:cubicBezTo>
                  <a:cubicBezTo>
                    <a:pt x="367807" y="3985090"/>
                    <a:pt x="378799" y="3982940"/>
                    <a:pt x="392169" y="3978332"/>
                  </a:cubicBezTo>
                  <a:cubicBezTo>
                    <a:pt x="399002" y="3975875"/>
                    <a:pt x="403458" y="3971267"/>
                    <a:pt x="405538" y="3964509"/>
                  </a:cubicBezTo>
                  <a:cubicBezTo>
                    <a:pt x="423364" y="3950686"/>
                    <a:pt x="447874" y="3941470"/>
                    <a:pt x="470157" y="3939013"/>
                  </a:cubicBezTo>
                  <a:cubicBezTo>
                    <a:pt x="470157" y="3950686"/>
                    <a:pt x="465700" y="3964509"/>
                    <a:pt x="470157" y="3975875"/>
                  </a:cubicBezTo>
                  <a:cubicBezTo>
                    <a:pt x="473722" y="3988470"/>
                    <a:pt x="477138" y="3989852"/>
                    <a:pt x="487685" y="3989852"/>
                  </a:cubicBezTo>
                  <a:cubicBezTo>
                    <a:pt x="490805" y="3989852"/>
                    <a:pt x="494519" y="3989698"/>
                    <a:pt x="499124" y="3989698"/>
                  </a:cubicBezTo>
                  <a:cubicBezTo>
                    <a:pt x="513236" y="3990466"/>
                    <a:pt x="527645" y="3990773"/>
                    <a:pt x="542203" y="3990773"/>
                  </a:cubicBezTo>
                  <a:cubicBezTo>
                    <a:pt x="571170" y="3990773"/>
                    <a:pt x="600879" y="3989698"/>
                    <a:pt x="630589" y="3989698"/>
                  </a:cubicBezTo>
                  <a:cubicBezTo>
                    <a:pt x="692980" y="3992156"/>
                    <a:pt x="755370" y="4001371"/>
                    <a:pt x="817760" y="4003522"/>
                  </a:cubicBezTo>
                  <a:cubicBezTo>
                    <a:pt x="832615" y="4003522"/>
                    <a:pt x="846430" y="4002600"/>
                    <a:pt x="860542" y="4002600"/>
                  </a:cubicBezTo>
                  <a:cubicBezTo>
                    <a:pt x="867673" y="4002600"/>
                    <a:pt x="874803" y="4002754"/>
                    <a:pt x="882231" y="4003522"/>
                  </a:cubicBezTo>
                  <a:cubicBezTo>
                    <a:pt x="908969" y="4005979"/>
                    <a:pt x="933628" y="4012737"/>
                    <a:pt x="960367" y="4015194"/>
                  </a:cubicBezTo>
                  <a:cubicBezTo>
                    <a:pt x="1038207" y="4024410"/>
                    <a:pt x="1116343" y="4012737"/>
                    <a:pt x="1194183" y="4031168"/>
                  </a:cubicBezTo>
                  <a:cubicBezTo>
                    <a:pt x="1204730" y="4033779"/>
                    <a:pt x="1215128" y="4034854"/>
                    <a:pt x="1225527" y="4034854"/>
                  </a:cubicBezTo>
                  <a:cubicBezTo>
                    <a:pt x="1260436" y="4034854"/>
                    <a:pt x="1293859" y="4022260"/>
                    <a:pt x="1330105" y="4015194"/>
                  </a:cubicBezTo>
                  <a:cubicBezTo>
                    <a:pt x="1369767" y="4006133"/>
                    <a:pt x="1412846" y="4001525"/>
                    <a:pt x="1456074" y="4001525"/>
                  </a:cubicBezTo>
                  <a:cubicBezTo>
                    <a:pt x="1490389" y="4001525"/>
                    <a:pt x="1524704" y="4004443"/>
                    <a:pt x="1557384" y="4010587"/>
                  </a:cubicBezTo>
                  <a:cubicBezTo>
                    <a:pt x="1583677" y="4014734"/>
                    <a:pt x="1613981" y="4024717"/>
                    <a:pt x="1642800" y="4024717"/>
                  </a:cubicBezTo>
                  <a:cubicBezTo>
                    <a:pt x="1645474" y="4024717"/>
                    <a:pt x="1648296" y="4024564"/>
                    <a:pt x="1650970" y="4024410"/>
                  </a:cubicBezTo>
                  <a:cubicBezTo>
                    <a:pt x="1728809" y="4015194"/>
                    <a:pt x="1804569" y="3989698"/>
                    <a:pt x="1884786" y="3989698"/>
                  </a:cubicBezTo>
                  <a:cubicBezTo>
                    <a:pt x="1991741" y="3992156"/>
                    <a:pt x="2096467" y="4029018"/>
                    <a:pt x="2201194" y="4042841"/>
                  </a:cubicBezTo>
                  <a:cubicBezTo>
                    <a:pt x="2217980" y="4045145"/>
                    <a:pt x="2234915" y="4046220"/>
                    <a:pt x="2251998" y="4046220"/>
                  </a:cubicBezTo>
                  <a:cubicBezTo>
                    <a:pt x="2316617" y="4046220"/>
                    <a:pt x="2382721" y="4032090"/>
                    <a:pt x="2446151" y="4026560"/>
                  </a:cubicBezTo>
                  <a:cubicBezTo>
                    <a:pt x="2476455" y="4023642"/>
                    <a:pt x="2506759" y="4022874"/>
                    <a:pt x="2537211" y="4022874"/>
                  </a:cubicBezTo>
                  <a:cubicBezTo>
                    <a:pt x="2578062" y="4022874"/>
                    <a:pt x="2619062" y="4024410"/>
                    <a:pt x="2660061" y="4024410"/>
                  </a:cubicBezTo>
                  <a:cubicBezTo>
                    <a:pt x="2691256" y="4024410"/>
                    <a:pt x="2720223" y="4019802"/>
                    <a:pt x="2751419" y="4012737"/>
                  </a:cubicBezTo>
                  <a:cubicBezTo>
                    <a:pt x="2780386" y="4005979"/>
                    <a:pt x="2778157" y="3996763"/>
                    <a:pt x="2804896" y="3996763"/>
                  </a:cubicBezTo>
                  <a:lnTo>
                    <a:pt x="2965329" y="3996763"/>
                  </a:lnTo>
                  <a:cubicBezTo>
                    <a:pt x="3005437" y="3996763"/>
                    <a:pt x="3046139" y="3995535"/>
                    <a:pt x="3086990" y="3995535"/>
                  </a:cubicBezTo>
                  <a:cubicBezTo>
                    <a:pt x="3127989" y="3995535"/>
                    <a:pt x="3169137" y="3996763"/>
                    <a:pt x="3210434" y="4001371"/>
                  </a:cubicBezTo>
                  <a:cubicBezTo>
                    <a:pt x="3227814" y="4003829"/>
                    <a:pt x="3245194" y="4004443"/>
                    <a:pt x="3262575" y="4004443"/>
                  </a:cubicBezTo>
                  <a:cubicBezTo>
                    <a:pt x="3286788" y="4004443"/>
                    <a:pt x="3311001" y="4003061"/>
                    <a:pt x="3335215" y="4003061"/>
                  </a:cubicBezTo>
                  <a:cubicBezTo>
                    <a:pt x="3342642" y="4003061"/>
                    <a:pt x="3350070" y="4003214"/>
                    <a:pt x="3357497" y="4003522"/>
                  </a:cubicBezTo>
                  <a:cubicBezTo>
                    <a:pt x="3377403" y="4003522"/>
                    <a:pt x="3390772" y="4017345"/>
                    <a:pt x="3413054" y="4017345"/>
                  </a:cubicBezTo>
                  <a:cubicBezTo>
                    <a:pt x="3437713" y="4017345"/>
                    <a:pt x="3459847" y="4010587"/>
                    <a:pt x="3482130" y="4010587"/>
                  </a:cubicBezTo>
                  <a:cubicBezTo>
                    <a:pt x="3504412" y="4008129"/>
                    <a:pt x="3524466" y="4010587"/>
                    <a:pt x="3546748" y="4003522"/>
                  </a:cubicBezTo>
                  <a:cubicBezTo>
                    <a:pt x="3562346" y="3998914"/>
                    <a:pt x="3575715" y="3996763"/>
                    <a:pt x="3591313" y="3996763"/>
                  </a:cubicBezTo>
                  <a:lnTo>
                    <a:pt x="3680442" y="3996763"/>
                  </a:lnTo>
                  <a:cubicBezTo>
                    <a:pt x="3704953" y="3996763"/>
                    <a:pt x="3725007" y="4003522"/>
                    <a:pt x="3747289" y="4010587"/>
                  </a:cubicBezTo>
                  <a:cubicBezTo>
                    <a:pt x="3764966" y="4016270"/>
                    <a:pt x="3782792" y="4017498"/>
                    <a:pt x="3800915" y="4017498"/>
                  </a:cubicBezTo>
                  <a:cubicBezTo>
                    <a:pt x="3813245" y="4017498"/>
                    <a:pt x="3825574" y="4016884"/>
                    <a:pt x="3838201" y="4016884"/>
                  </a:cubicBezTo>
                  <a:cubicBezTo>
                    <a:pt x="3844143" y="4016884"/>
                    <a:pt x="3850382" y="4017038"/>
                    <a:pt x="3856472" y="4017345"/>
                  </a:cubicBezTo>
                  <a:cubicBezTo>
                    <a:pt x="3880834" y="4019802"/>
                    <a:pt x="3905493" y="4029018"/>
                    <a:pt x="3929855" y="4031168"/>
                  </a:cubicBezTo>
                  <a:cubicBezTo>
                    <a:pt x="3935352" y="4031629"/>
                    <a:pt x="3940996" y="4031936"/>
                    <a:pt x="3946493" y="4031936"/>
                  </a:cubicBezTo>
                  <a:cubicBezTo>
                    <a:pt x="3967735" y="4031936"/>
                    <a:pt x="3988829" y="4029018"/>
                    <a:pt x="4010072" y="4029018"/>
                  </a:cubicBezTo>
                  <a:cubicBezTo>
                    <a:pt x="4023441" y="4031168"/>
                    <a:pt x="4032354" y="4042841"/>
                    <a:pt x="4043644" y="4042841"/>
                  </a:cubicBezTo>
                  <a:cubicBezTo>
                    <a:pt x="4044089" y="4042841"/>
                    <a:pt x="4044683" y="4042995"/>
                    <a:pt x="4045278" y="4042995"/>
                  </a:cubicBezTo>
                  <a:cubicBezTo>
                    <a:pt x="4060132" y="4042995"/>
                    <a:pt x="4099349" y="4017345"/>
                    <a:pt x="4101578" y="4015194"/>
                  </a:cubicBezTo>
                  <a:cubicBezTo>
                    <a:pt x="4118661" y="4006286"/>
                    <a:pt x="4150301" y="4010280"/>
                    <a:pt x="4162631" y="3998146"/>
                  </a:cubicBezTo>
                  <a:cubicBezTo>
                    <a:pt x="4170356" y="4011355"/>
                    <a:pt x="4183873" y="4027175"/>
                    <a:pt x="4197243" y="4031168"/>
                  </a:cubicBezTo>
                  <a:cubicBezTo>
                    <a:pt x="4201699" y="4032704"/>
                    <a:pt x="4207938" y="4033318"/>
                    <a:pt x="4214772" y="4033318"/>
                  </a:cubicBezTo>
                  <a:cubicBezTo>
                    <a:pt x="4228438" y="4033318"/>
                    <a:pt x="4244778" y="4031168"/>
                    <a:pt x="4255177" y="4031168"/>
                  </a:cubicBezTo>
                  <a:lnTo>
                    <a:pt x="4299741" y="4031168"/>
                  </a:lnTo>
                  <a:cubicBezTo>
                    <a:pt x="4320538" y="4029325"/>
                    <a:pt x="4345940" y="4015809"/>
                    <a:pt x="4366885" y="4015809"/>
                  </a:cubicBezTo>
                  <a:cubicBezTo>
                    <a:pt x="4370599" y="4015809"/>
                    <a:pt x="4374313" y="4016270"/>
                    <a:pt x="4377729" y="4017345"/>
                  </a:cubicBezTo>
                  <a:cubicBezTo>
                    <a:pt x="4395555" y="4024410"/>
                    <a:pt x="4408925" y="4033625"/>
                    <a:pt x="4426751" y="4038233"/>
                  </a:cubicBezTo>
                  <a:cubicBezTo>
                    <a:pt x="4445616" y="4042687"/>
                    <a:pt x="4467453" y="4046220"/>
                    <a:pt x="4487656" y="4046220"/>
                  </a:cubicBezTo>
                  <a:cubicBezTo>
                    <a:pt x="4498351" y="4046220"/>
                    <a:pt x="4508749" y="4045145"/>
                    <a:pt x="4517959" y="4042841"/>
                  </a:cubicBezTo>
                  <a:cubicBezTo>
                    <a:pt x="4520336" y="4031168"/>
                    <a:pt x="4504739" y="4019802"/>
                    <a:pt x="4500282" y="4008129"/>
                  </a:cubicBezTo>
                  <a:cubicBezTo>
                    <a:pt x="4495826" y="3996763"/>
                    <a:pt x="4495826" y="3985090"/>
                    <a:pt x="4493597" y="3973725"/>
                  </a:cubicBezTo>
                  <a:cubicBezTo>
                    <a:pt x="4489141" y="3925190"/>
                    <a:pt x="4500282" y="3876962"/>
                    <a:pt x="4500282" y="3830884"/>
                  </a:cubicBezTo>
                  <a:cubicBezTo>
                    <a:pt x="4498054" y="3803238"/>
                    <a:pt x="4502510" y="3782503"/>
                    <a:pt x="4511423" y="3757160"/>
                  </a:cubicBezTo>
                  <a:cubicBezTo>
                    <a:pt x="4517959" y="3736426"/>
                    <a:pt x="4517959" y="3727210"/>
                    <a:pt x="4515880" y="3706475"/>
                  </a:cubicBezTo>
                  <a:cubicBezTo>
                    <a:pt x="4506967" y="3660398"/>
                    <a:pt x="4504739" y="3618928"/>
                    <a:pt x="4506967" y="3572850"/>
                  </a:cubicBezTo>
                  <a:cubicBezTo>
                    <a:pt x="4506967" y="3538292"/>
                    <a:pt x="4502510" y="3506038"/>
                    <a:pt x="4493597" y="3473784"/>
                  </a:cubicBezTo>
                  <a:cubicBezTo>
                    <a:pt x="4484685" y="3448595"/>
                    <a:pt x="4480228" y="3425556"/>
                    <a:pt x="4480228" y="3397909"/>
                  </a:cubicBezTo>
                  <a:cubicBezTo>
                    <a:pt x="4480228" y="3333401"/>
                    <a:pt x="4493597" y="3268892"/>
                    <a:pt x="4493597" y="3204384"/>
                  </a:cubicBezTo>
                  <a:cubicBezTo>
                    <a:pt x="4493597" y="3181345"/>
                    <a:pt x="4495826" y="3160457"/>
                    <a:pt x="4500282" y="3137418"/>
                  </a:cubicBezTo>
                  <a:cubicBezTo>
                    <a:pt x="4509195" y="3095948"/>
                    <a:pt x="4517959" y="3052328"/>
                    <a:pt x="4517959" y="3010858"/>
                  </a:cubicBezTo>
                  <a:cubicBezTo>
                    <a:pt x="4517959" y="2978604"/>
                    <a:pt x="4551531" y="2950958"/>
                    <a:pt x="4531329" y="2925615"/>
                  </a:cubicBezTo>
                  <a:cubicBezTo>
                    <a:pt x="4520336" y="2923311"/>
                    <a:pt x="4513652" y="2916399"/>
                    <a:pt x="4502510" y="2914096"/>
                  </a:cubicBezTo>
                  <a:cubicBezTo>
                    <a:pt x="4498054" y="2911792"/>
                    <a:pt x="4492855" y="2911177"/>
                    <a:pt x="4487358" y="2911177"/>
                  </a:cubicBezTo>
                  <a:cubicBezTo>
                    <a:pt x="4482159" y="2911177"/>
                    <a:pt x="4476811" y="2911792"/>
                    <a:pt x="4471315" y="2911792"/>
                  </a:cubicBezTo>
                  <a:cubicBezTo>
                    <a:pt x="4451261" y="2911792"/>
                    <a:pt x="4440120" y="2925615"/>
                    <a:pt x="4422294" y="2932527"/>
                  </a:cubicBezTo>
                  <a:cubicBezTo>
                    <a:pt x="4428979" y="2962477"/>
                    <a:pt x="4422294" y="3006251"/>
                    <a:pt x="4402240" y="3029289"/>
                  </a:cubicBezTo>
                  <a:cubicBezTo>
                    <a:pt x="4394367" y="3036355"/>
                    <a:pt x="4389168" y="3038966"/>
                    <a:pt x="4384414" y="3038966"/>
                  </a:cubicBezTo>
                  <a:cubicBezTo>
                    <a:pt x="4378324" y="3038966"/>
                    <a:pt x="4373124" y="3034511"/>
                    <a:pt x="4364360" y="3029289"/>
                  </a:cubicBezTo>
                  <a:cubicBezTo>
                    <a:pt x="4335393" y="3015466"/>
                    <a:pt x="4304198" y="2999339"/>
                    <a:pt x="4275231" y="2992427"/>
                  </a:cubicBezTo>
                  <a:cubicBezTo>
                    <a:pt x="4257405" y="2987820"/>
                    <a:pt x="4241807" y="2985516"/>
                    <a:pt x="4223982" y="2985516"/>
                  </a:cubicBezTo>
                  <a:cubicBezTo>
                    <a:pt x="4215069" y="2985516"/>
                    <a:pt x="4203185" y="2983365"/>
                    <a:pt x="4192341" y="2983365"/>
                  </a:cubicBezTo>
                  <a:cubicBezTo>
                    <a:pt x="4186844" y="2983365"/>
                    <a:pt x="4181794" y="2983980"/>
                    <a:pt x="4177337" y="2985516"/>
                  </a:cubicBezTo>
                  <a:cubicBezTo>
                    <a:pt x="4170504" y="2994731"/>
                    <a:pt x="4163968" y="3001643"/>
                    <a:pt x="4155055" y="3008554"/>
                  </a:cubicBezTo>
                  <a:cubicBezTo>
                    <a:pt x="4146142" y="3015466"/>
                    <a:pt x="4134852" y="3017770"/>
                    <a:pt x="4123860" y="3022224"/>
                  </a:cubicBezTo>
                  <a:cubicBezTo>
                    <a:pt x="4093259" y="3034819"/>
                    <a:pt x="4070234" y="3045724"/>
                    <a:pt x="4037702" y="3045724"/>
                  </a:cubicBezTo>
                  <a:cubicBezTo>
                    <a:pt x="4034582" y="3045724"/>
                    <a:pt x="4031314" y="3045570"/>
                    <a:pt x="4027897" y="3045263"/>
                  </a:cubicBezTo>
                  <a:cubicBezTo>
                    <a:pt x="4054636" y="3038505"/>
                    <a:pt x="4079295" y="3029289"/>
                    <a:pt x="4103657" y="3015466"/>
                  </a:cubicBezTo>
                  <a:cubicBezTo>
                    <a:pt x="4132773" y="2999339"/>
                    <a:pt x="4163968" y="2990123"/>
                    <a:pt x="4195163" y="2978604"/>
                  </a:cubicBezTo>
                  <a:cubicBezTo>
                    <a:pt x="4221753" y="2969389"/>
                    <a:pt x="4250720" y="2950958"/>
                    <a:pt x="4279687" y="2950958"/>
                  </a:cubicBezTo>
                  <a:cubicBezTo>
                    <a:pt x="4283253" y="2950804"/>
                    <a:pt x="4286669" y="2950650"/>
                    <a:pt x="4290086" y="2950650"/>
                  </a:cubicBezTo>
                  <a:cubicBezTo>
                    <a:pt x="4326332" y="2950650"/>
                    <a:pt x="4360498" y="2962170"/>
                    <a:pt x="4391099" y="2983212"/>
                  </a:cubicBezTo>
                  <a:cubicBezTo>
                    <a:pt x="4391099" y="2950958"/>
                    <a:pt x="4388871" y="2921007"/>
                    <a:pt x="4393327" y="2891057"/>
                  </a:cubicBezTo>
                  <a:cubicBezTo>
                    <a:pt x="4395555" y="2868018"/>
                    <a:pt x="4395555" y="2868018"/>
                    <a:pt x="4413381" y="2858802"/>
                  </a:cubicBezTo>
                  <a:cubicBezTo>
                    <a:pt x="4435663" y="2849587"/>
                    <a:pt x="4457946" y="2840371"/>
                    <a:pt x="4478000" y="2831156"/>
                  </a:cubicBezTo>
                  <a:cubicBezTo>
                    <a:pt x="4484685" y="2828852"/>
                    <a:pt x="4502510" y="2824244"/>
                    <a:pt x="4504739" y="2821940"/>
                  </a:cubicBezTo>
                  <a:cubicBezTo>
                    <a:pt x="4513652" y="2810421"/>
                    <a:pt x="4498054" y="2791990"/>
                    <a:pt x="4491369" y="2782775"/>
                  </a:cubicBezTo>
                  <a:cubicBezTo>
                    <a:pt x="4480228" y="2764344"/>
                    <a:pt x="4473543" y="2752824"/>
                    <a:pt x="4473543" y="2732089"/>
                  </a:cubicBezTo>
                  <a:cubicBezTo>
                    <a:pt x="4473543" y="2704443"/>
                    <a:pt x="4482456" y="2676796"/>
                    <a:pt x="4480228" y="2649150"/>
                  </a:cubicBezTo>
                  <a:cubicBezTo>
                    <a:pt x="4478000" y="2616896"/>
                    <a:pt x="4475772" y="2580034"/>
                    <a:pt x="4469087" y="2547779"/>
                  </a:cubicBezTo>
                  <a:cubicBezTo>
                    <a:pt x="4464630" y="2515525"/>
                    <a:pt x="4449033" y="2471905"/>
                    <a:pt x="4469087" y="2441801"/>
                  </a:cubicBezTo>
                  <a:cubicBezTo>
                    <a:pt x="4482456" y="2418762"/>
                    <a:pt x="4511423" y="2404939"/>
                    <a:pt x="4526872" y="2384358"/>
                  </a:cubicBezTo>
                  <a:cubicBezTo>
                    <a:pt x="4535785" y="2370534"/>
                    <a:pt x="4529249" y="2365927"/>
                    <a:pt x="4524793" y="2352103"/>
                  </a:cubicBezTo>
                  <a:cubicBezTo>
                    <a:pt x="4513652" y="2326607"/>
                    <a:pt x="4506967" y="2298961"/>
                    <a:pt x="4500282" y="2273772"/>
                  </a:cubicBezTo>
                  <a:cubicBezTo>
                    <a:pt x="4495826" y="2252883"/>
                    <a:pt x="4502510" y="2229998"/>
                    <a:pt x="4498054" y="2209263"/>
                  </a:cubicBezTo>
                  <a:cubicBezTo>
                    <a:pt x="4495826" y="2195440"/>
                    <a:pt x="4491369" y="2183921"/>
                    <a:pt x="4489141" y="2172401"/>
                  </a:cubicBezTo>
                  <a:cubicBezTo>
                    <a:pt x="4486913" y="2158578"/>
                    <a:pt x="4489141" y="2142451"/>
                    <a:pt x="4482456" y="2130931"/>
                  </a:cubicBezTo>
                  <a:cubicBezTo>
                    <a:pt x="4478000" y="2121716"/>
                    <a:pt x="4469087" y="2117108"/>
                    <a:pt x="4462402" y="2107893"/>
                  </a:cubicBezTo>
                  <a:cubicBezTo>
                    <a:pt x="4442348" y="2071031"/>
                    <a:pt x="4455718" y="2008826"/>
                    <a:pt x="4464630" y="1969660"/>
                  </a:cubicBezTo>
                  <a:cubicBezTo>
                    <a:pt x="4469087" y="1942014"/>
                    <a:pt x="4475772" y="1912063"/>
                    <a:pt x="4480228" y="1884417"/>
                  </a:cubicBezTo>
                  <a:lnTo>
                    <a:pt x="4480228" y="1865986"/>
                  </a:lnTo>
                  <a:cubicBezTo>
                    <a:pt x="4475772" y="1845404"/>
                    <a:pt x="4482456" y="1847555"/>
                    <a:pt x="4466859" y="1833731"/>
                  </a:cubicBezTo>
                  <a:cubicBezTo>
                    <a:pt x="4462402" y="1803935"/>
                    <a:pt x="4435663" y="1787654"/>
                    <a:pt x="4417838" y="1767073"/>
                  </a:cubicBezTo>
                  <a:cubicBezTo>
                    <a:pt x="4400012" y="1748642"/>
                    <a:pt x="4397784" y="1727753"/>
                    <a:pt x="4395555" y="1700107"/>
                  </a:cubicBezTo>
                  <a:cubicBezTo>
                    <a:pt x="4395555" y="1674918"/>
                    <a:pt x="4391099" y="1642663"/>
                    <a:pt x="4397784" y="1617167"/>
                  </a:cubicBezTo>
                  <a:cubicBezTo>
                    <a:pt x="4402240" y="1598736"/>
                    <a:pt x="4413381" y="1596586"/>
                    <a:pt x="4424522" y="1587370"/>
                  </a:cubicBezTo>
                  <a:cubicBezTo>
                    <a:pt x="4437892" y="1575697"/>
                    <a:pt x="4442348" y="1536685"/>
                    <a:pt x="4446805" y="1520404"/>
                  </a:cubicBezTo>
                  <a:cubicBezTo>
                    <a:pt x="4453489" y="1497366"/>
                    <a:pt x="4460174" y="1474327"/>
                    <a:pt x="4464630" y="1451288"/>
                  </a:cubicBezTo>
                  <a:cubicBezTo>
                    <a:pt x="4466859" y="1435315"/>
                    <a:pt x="4469087" y="1421491"/>
                    <a:pt x="4466859" y="1407668"/>
                  </a:cubicBezTo>
                  <a:cubicBezTo>
                    <a:pt x="4464630" y="1407668"/>
                    <a:pt x="4462402" y="1403060"/>
                    <a:pt x="4460174" y="1400756"/>
                  </a:cubicBezTo>
                  <a:cubicBezTo>
                    <a:pt x="4433435" y="1320121"/>
                    <a:pt x="4520336" y="1251004"/>
                    <a:pt x="4531329" y="1174977"/>
                  </a:cubicBezTo>
                  <a:lnTo>
                    <a:pt x="4524793" y="1174977"/>
                  </a:lnTo>
                  <a:cubicBezTo>
                    <a:pt x="4506967" y="1115076"/>
                    <a:pt x="4526872" y="1053025"/>
                    <a:pt x="4524793" y="990667"/>
                  </a:cubicBezTo>
                  <a:cubicBezTo>
                    <a:pt x="4524793" y="979301"/>
                    <a:pt x="4520336" y="967628"/>
                    <a:pt x="4520336" y="956262"/>
                  </a:cubicBezTo>
                  <a:cubicBezTo>
                    <a:pt x="4517959" y="951654"/>
                    <a:pt x="4520336" y="944589"/>
                    <a:pt x="4517959" y="939981"/>
                  </a:cubicBezTo>
                  <a:cubicBezTo>
                    <a:pt x="4514097" y="933377"/>
                    <a:pt x="4505778" y="931534"/>
                    <a:pt x="4496123" y="931534"/>
                  </a:cubicBezTo>
                  <a:cubicBezTo>
                    <a:pt x="4483199" y="931534"/>
                    <a:pt x="4467601" y="934759"/>
                    <a:pt x="4455866" y="934759"/>
                  </a:cubicBezTo>
                  <a:cubicBezTo>
                    <a:pt x="4451410" y="934759"/>
                    <a:pt x="4447696" y="934298"/>
                    <a:pt x="4444576" y="933223"/>
                  </a:cubicBezTo>
                  <a:cubicBezTo>
                    <a:pt x="4450518" y="929691"/>
                    <a:pt x="4457203" y="928769"/>
                    <a:pt x="4464185" y="928769"/>
                  </a:cubicBezTo>
                  <a:cubicBezTo>
                    <a:pt x="4473840" y="928769"/>
                    <a:pt x="4483942" y="930612"/>
                    <a:pt x="4493152" y="930612"/>
                  </a:cubicBezTo>
                  <a:cubicBezTo>
                    <a:pt x="4499837" y="930612"/>
                    <a:pt x="4506224" y="929691"/>
                    <a:pt x="4511423" y="926158"/>
                  </a:cubicBezTo>
                  <a:cubicBezTo>
                    <a:pt x="4515880" y="924008"/>
                    <a:pt x="4520336" y="910184"/>
                    <a:pt x="4520336" y="905577"/>
                  </a:cubicBezTo>
                  <a:cubicBezTo>
                    <a:pt x="4526872" y="877930"/>
                    <a:pt x="4524793" y="847826"/>
                    <a:pt x="4526872" y="820180"/>
                  </a:cubicBezTo>
                  <a:cubicBezTo>
                    <a:pt x="4529249" y="801749"/>
                    <a:pt x="4531329" y="785775"/>
                    <a:pt x="4538162" y="769494"/>
                  </a:cubicBezTo>
                  <a:cubicBezTo>
                    <a:pt x="4542619" y="769494"/>
                    <a:pt x="4544698" y="767344"/>
                    <a:pt x="4544698" y="764887"/>
                  </a:cubicBezTo>
                  <a:cubicBezTo>
                    <a:pt x="4544698" y="758129"/>
                    <a:pt x="4547075" y="753521"/>
                    <a:pt x="4547075" y="746456"/>
                  </a:cubicBezTo>
                  <a:cubicBezTo>
                    <a:pt x="4551531" y="707443"/>
                    <a:pt x="4544698" y="672732"/>
                    <a:pt x="4544698" y="636023"/>
                  </a:cubicBezTo>
                  <a:cubicBezTo>
                    <a:pt x="4544698" y="585338"/>
                    <a:pt x="4538162" y="532349"/>
                    <a:pt x="4547075" y="481664"/>
                  </a:cubicBezTo>
                  <a:cubicBezTo>
                    <a:pt x="4549155" y="454017"/>
                    <a:pt x="4547075" y="442498"/>
                    <a:pt x="4538162" y="417155"/>
                  </a:cubicBezTo>
                  <a:cubicBezTo>
                    <a:pt x="4526872" y="384901"/>
                    <a:pt x="4513652" y="350343"/>
                    <a:pt x="4517959" y="313481"/>
                  </a:cubicBezTo>
                  <a:cubicBezTo>
                    <a:pt x="4520336" y="295050"/>
                    <a:pt x="4533706" y="281226"/>
                    <a:pt x="4538162" y="262795"/>
                  </a:cubicBezTo>
                  <a:cubicBezTo>
                    <a:pt x="4540242" y="244364"/>
                    <a:pt x="4538162" y="223783"/>
                    <a:pt x="4538162" y="205352"/>
                  </a:cubicBezTo>
                  <a:cubicBezTo>
                    <a:pt x="4538162" y="150059"/>
                    <a:pt x="4517959" y="83093"/>
                    <a:pt x="4517959" y="30258"/>
                  </a:cubicBezTo>
                  <a:cubicBezTo>
                    <a:pt x="4491369" y="30258"/>
                    <a:pt x="4462551" y="27186"/>
                    <a:pt x="4435218" y="27186"/>
                  </a:cubicBezTo>
                  <a:cubicBezTo>
                    <a:pt x="4421551" y="27186"/>
                    <a:pt x="4408182" y="27954"/>
                    <a:pt x="4395555" y="30258"/>
                  </a:cubicBezTo>
                  <a:cubicBezTo>
                    <a:pt x="4388128" y="32101"/>
                    <a:pt x="4382632" y="32869"/>
                    <a:pt x="4377581" y="32869"/>
                  </a:cubicBezTo>
                  <a:cubicBezTo>
                    <a:pt x="4370599" y="32869"/>
                    <a:pt x="4364509" y="31486"/>
                    <a:pt x="4355447" y="30258"/>
                  </a:cubicBezTo>
                  <a:cubicBezTo>
                    <a:pt x="4346386" y="26571"/>
                    <a:pt x="4330194" y="16741"/>
                    <a:pt x="4319498" y="16741"/>
                  </a:cubicBezTo>
                  <a:cubicBezTo>
                    <a:pt x="4316973" y="16741"/>
                    <a:pt x="4314745" y="17356"/>
                    <a:pt x="4313111" y="18585"/>
                  </a:cubicBezTo>
                  <a:cubicBezTo>
                    <a:pt x="4313111" y="30258"/>
                    <a:pt x="4326480" y="37016"/>
                    <a:pt x="4326480" y="50839"/>
                  </a:cubicBezTo>
                  <a:cubicBezTo>
                    <a:pt x="4326480" y="64662"/>
                    <a:pt x="4310883" y="76335"/>
                    <a:pt x="4301970" y="85551"/>
                  </a:cubicBezTo>
                  <a:cubicBezTo>
                    <a:pt x="4271963" y="114426"/>
                    <a:pt x="4277905" y="170948"/>
                    <a:pt x="4279390" y="213953"/>
                  </a:cubicBezTo>
                  <a:cubicBezTo>
                    <a:pt x="4278350" y="208424"/>
                    <a:pt x="4276419" y="203355"/>
                    <a:pt x="4275231" y="198287"/>
                  </a:cubicBezTo>
                  <a:cubicBezTo>
                    <a:pt x="4273003" y="186921"/>
                    <a:pt x="4275231" y="175248"/>
                    <a:pt x="4273003" y="166033"/>
                  </a:cubicBezTo>
                  <a:cubicBezTo>
                    <a:pt x="4270774" y="159275"/>
                    <a:pt x="4268546" y="154667"/>
                    <a:pt x="4268546" y="150059"/>
                  </a:cubicBezTo>
                  <a:cubicBezTo>
                    <a:pt x="4264090" y="131628"/>
                    <a:pt x="4264090" y="113197"/>
                    <a:pt x="4261862" y="96916"/>
                  </a:cubicBezTo>
                  <a:cubicBezTo>
                    <a:pt x="4256068" y="66966"/>
                    <a:pt x="4243441" y="17509"/>
                    <a:pt x="4212246" y="17509"/>
                  </a:cubicBezTo>
                  <a:cubicBezTo>
                    <a:pt x="4207641" y="17509"/>
                    <a:pt x="4202739" y="18585"/>
                    <a:pt x="4197243" y="21042"/>
                  </a:cubicBezTo>
                  <a:cubicBezTo>
                    <a:pt x="4181051" y="27186"/>
                    <a:pt x="4161888" y="30104"/>
                    <a:pt x="4142874" y="30104"/>
                  </a:cubicBezTo>
                  <a:cubicBezTo>
                    <a:pt x="4133367" y="30104"/>
                    <a:pt x="4123860" y="29336"/>
                    <a:pt x="4114947" y="27800"/>
                  </a:cubicBezTo>
                  <a:cubicBezTo>
                    <a:pt x="4108114" y="25650"/>
                    <a:pt x="4094744" y="23192"/>
                    <a:pt x="4088208" y="21042"/>
                  </a:cubicBezTo>
                  <a:cubicBezTo>
                    <a:pt x="4078107" y="16895"/>
                    <a:pt x="4073502" y="9062"/>
                    <a:pt x="4064737" y="9062"/>
                  </a:cubicBezTo>
                  <a:cubicBezTo>
                    <a:pt x="4063698" y="9062"/>
                    <a:pt x="4062509" y="9216"/>
                    <a:pt x="4061469" y="9369"/>
                  </a:cubicBezTo>
                  <a:cubicBezTo>
                    <a:pt x="4041267" y="11827"/>
                    <a:pt x="4027897" y="34865"/>
                    <a:pt x="4010072" y="41623"/>
                  </a:cubicBezTo>
                  <a:cubicBezTo>
                    <a:pt x="4000119" y="44849"/>
                    <a:pt x="3990909" y="46078"/>
                    <a:pt x="3981699" y="46078"/>
                  </a:cubicBezTo>
                  <a:cubicBezTo>
                    <a:pt x="3970409" y="46078"/>
                    <a:pt x="3958971" y="44234"/>
                    <a:pt x="3945601" y="41623"/>
                  </a:cubicBezTo>
                  <a:cubicBezTo>
                    <a:pt x="3932232" y="41623"/>
                    <a:pt x="3918863" y="34865"/>
                    <a:pt x="3905493" y="34865"/>
                  </a:cubicBezTo>
                  <a:cubicBezTo>
                    <a:pt x="3876378" y="37016"/>
                    <a:pt x="3852016" y="48689"/>
                    <a:pt x="3822900" y="48689"/>
                  </a:cubicBezTo>
                  <a:cubicBezTo>
                    <a:pt x="3815176" y="49149"/>
                    <a:pt x="3807303" y="49303"/>
                    <a:pt x="3799727" y="49303"/>
                  </a:cubicBezTo>
                  <a:cubicBezTo>
                    <a:pt x="3765709" y="49303"/>
                    <a:pt x="3732731" y="45924"/>
                    <a:pt x="3698268" y="44081"/>
                  </a:cubicBezTo>
                  <a:cubicBezTo>
                    <a:pt x="3688612" y="43159"/>
                    <a:pt x="3678957" y="42698"/>
                    <a:pt x="3669449" y="42698"/>
                  </a:cubicBezTo>
                  <a:cubicBezTo>
                    <a:pt x="3632312" y="42698"/>
                    <a:pt x="3595027" y="49610"/>
                    <a:pt x="3557889" y="62512"/>
                  </a:cubicBezTo>
                  <a:cubicBezTo>
                    <a:pt x="3518970" y="76642"/>
                    <a:pt x="3474999" y="88776"/>
                    <a:pt x="3431772" y="88776"/>
                  </a:cubicBezTo>
                  <a:cubicBezTo>
                    <a:pt x="3398348" y="88776"/>
                    <a:pt x="3365222" y="81557"/>
                    <a:pt x="3335215" y="62512"/>
                  </a:cubicBezTo>
                  <a:cubicBezTo>
                    <a:pt x="3306099" y="44081"/>
                    <a:pt x="3272824" y="16434"/>
                    <a:pt x="3239252" y="16434"/>
                  </a:cubicBezTo>
                  <a:cubicBezTo>
                    <a:pt x="3230340" y="16434"/>
                    <a:pt x="3221427" y="15359"/>
                    <a:pt x="3213256" y="15359"/>
                  </a:cubicBezTo>
                  <a:cubicBezTo>
                    <a:pt x="3209097" y="15359"/>
                    <a:pt x="3205235" y="15666"/>
                    <a:pt x="3201521" y="16434"/>
                  </a:cubicBezTo>
                  <a:cubicBezTo>
                    <a:pt x="3188152" y="16434"/>
                    <a:pt x="3176862" y="25650"/>
                    <a:pt x="3161413" y="30258"/>
                  </a:cubicBezTo>
                  <a:cubicBezTo>
                    <a:pt x="3132297" y="34865"/>
                    <a:pt x="3103479" y="32408"/>
                    <a:pt x="3074363" y="37016"/>
                  </a:cubicBezTo>
                  <a:cubicBezTo>
                    <a:pt x="3060994" y="39473"/>
                    <a:pt x="3050001" y="44081"/>
                    <a:pt x="3036632" y="48689"/>
                  </a:cubicBezTo>
                  <a:cubicBezTo>
                    <a:pt x="3023263" y="50839"/>
                    <a:pt x="3016429" y="50839"/>
                    <a:pt x="3005437" y="57904"/>
                  </a:cubicBezTo>
                  <a:cubicBezTo>
                    <a:pt x="3000089" y="63280"/>
                    <a:pt x="2989245" y="80328"/>
                    <a:pt x="2979441" y="80328"/>
                  </a:cubicBezTo>
                  <a:cubicBezTo>
                    <a:pt x="2976767" y="80328"/>
                    <a:pt x="2974242" y="79253"/>
                    <a:pt x="2972013" y="76335"/>
                  </a:cubicBezTo>
                  <a:cubicBezTo>
                    <a:pt x="2974242" y="55447"/>
                    <a:pt x="3003060" y="39473"/>
                    <a:pt x="3016429" y="23192"/>
                  </a:cubicBezTo>
                  <a:cubicBezTo>
                    <a:pt x="3015538" y="23039"/>
                    <a:pt x="3014498" y="22885"/>
                    <a:pt x="3013458" y="22885"/>
                  </a:cubicBezTo>
                  <a:cubicBezTo>
                    <a:pt x="3004397" y="22885"/>
                    <a:pt x="2991176" y="30258"/>
                    <a:pt x="2983155" y="30258"/>
                  </a:cubicBezTo>
                  <a:cubicBezTo>
                    <a:pt x="2967557" y="30258"/>
                    <a:pt x="2954188" y="23192"/>
                    <a:pt x="2938590" y="21042"/>
                  </a:cubicBezTo>
                  <a:cubicBezTo>
                    <a:pt x="2920764" y="21042"/>
                    <a:pt x="2900710" y="21042"/>
                    <a:pt x="2882884" y="25650"/>
                  </a:cubicBezTo>
                  <a:cubicBezTo>
                    <a:pt x="2822722" y="34865"/>
                    <a:pt x="2762560" y="41623"/>
                    <a:pt x="2700169" y="50839"/>
                  </a:cubicBezTo>
                  <a:cubicBezTo>
                    <a:pt x="2692296" y="51607"/>
                    <a:pt x="2686354" y="51914"/>
                    <a:pt x="2681304" y="51914"/>
                  </a:cubicBezTo>
                  <a:cubicBezTo>
                    <a:pt x="2669420" y="51914"/>
                    <a:pt x="2663032" y="50224"/>
                    <a:pt x="2649069" y="48689"/>
                  </a:cubicBezTo>
                  <a:cubicBezTo>
                    <a:pt x="2640750" y="48074"/>
                    <a:pt x="2632431" y="47921"/>
                    <a:pt x="2624261" y="47921"/>
                  </a:cubicBezTo>
                  <a:cubicBezTo>
                    <a:pt x="2602276" y="47921"/>
                    <a:pt x="2580439" y="49303"/>
                    <a:pt x="2558602" y="49303"/>
                  </a:cubicBezTo>
                  <a:cubicBezTo>
                    <a:pt x="2550878" y="49303"/>
                    <a:pt x="2543005" y="49149"/>
                    <a:pt x="2535280" y="48689"/>
                  </a:cubicBezTo>
                  <a:cubicBezTo>
                    <a:pt x="2495172" y="48689"/>
                    <a:pt x="2455064" y="37016"/>
                    <a:pt x="2414956" y="34865"/>
                  </a:cubicBezTo>
                  <a:cubicBezTo>
                    <a:pt x="2379304" y="34865"/>
                    <a:pt x="2352565" y="39473"/>
                    <a:pt x="2319290" y="39473"/>
                  </a:cubicBezTo>
                  <a:cubicBezTo>
                    <a:pt x="2306664" y="48689"/>
                    <a:pt x="2293294" y="51914"/>
                    <a:pt x="2279777" y="51914"/>
                  </a:cubicBezTo>
                  <a:cubicBezTo>
                    <a:pt x="2252444" y="51914"/>
                    <a:pt x="2224219" y="38552"/>
                    <a:pt x="2198966" y="32408"/>
                  </a:cubicBezTo>
                  <a:cubicBezTo>
                    <a:pt x="2193024" y="31179"/>
                    <a:pt x="2187379" y="30565"/>
                    <a:pt x="2181734" y="30565"/>
                  </a:cubicBezTo>
                  <a:cubicBezTo>
                    <a:pt x="2168216" y="30565"/>
                    <a:pt x="2155144" y="33790"/>
                    <a:pt x="2141032" y="37016"/>
                  </a:cubicBezTo>
                  <a:cubicBezTo>
                    <a:pt x="2086812" y="52375"/>
                    <a:pt x="2028878" y="61437"/>
                    <a:pt x="1971984" y="61437"/>
                  </a:cubicBezTo>
                  <a:cubicBezTo>
                    <a:pt x="1951633" y="61437"/>
                    <a:pt x="1931430" y="60362"/>
                    <a:pt x="1911524" y="57904"/>
                  </a:cubicBezTo>
                  <a:cubicBezTo>
                    <a:pt x="1889836" y="55754"/>
                    <a:pt x="1869931" y="48228"/>
                    <a:pt x="1847054" y="48228"/>
                  </a:cubicBezTo>
                  <a:cubicBezTo>
                    <a:pt x="1844083" y="48228"/>
                    <a:pt x="1841112" y="48381"/>
                    <a:pt x="1838141" y="48689"/>
                  </a:cubicBezTo>
                  <a:cubicBezTo>
                    <a:pt x="1806946" y="53296"/>
                    <a:pt x="1786743" y="85551"/>
                    <a:pt x="1751092" y="85551"/>
                  </a:cubicBezTo>
                  <a:cubicBezTo>
                    <a:pt x="1749606" y="85551"/>
                    <a:pt x="1748269" y="85704"/>
                    <a:pt x="1746784" y="85704"/>
                  </a:cubicBezTo>
                  <a:cubicBezTo>
                    <a:pt x="1711281" y="85704"/>
                    <a:pt x="1685433" y="59440"/>
                    <a:pt x="1655426" y="44081"/>
                  </a:cubicBezTo>
                  <a:cubicBezTo>
                    <a:pt x="1628688" y="30258"/>
                    <a:pt x="1595116" y="30258"/>
                    <a:pt x="1566297" y="27800"/>
                  </a:cubicBezTo>
                  <a:cubicBezTo>
                    <a:pt x="1535102" y="23192"/>
                    <a:pt x="1510443" y="23192"/>
                    <a:pt x="1477168" y="23192"/>
                  </a:cubicBezTo>
                  <a:cubicBezTo>
                    <a:pt x="1459342" y="23192"/>
                    <a:pt x="1441516" y="23192"/>
                    <a:pt x="1423691" y="21042"/>
                  </a:cubicBezTo>
                  <a:cubicBezTo>
                    <a:pt x="1414332" y="18277"/>
                    <a:pt x="1406607" y="14745"/>
                    <a:pt x="1399180" y="14745"/>
                  </a:cubicBezTo>
                  <a:cubicBezTo>
                    <a:pt x="1393981" y="14745"/>
                    <a:pt x="1389079" y="16281"/>
                    <a:pt x="1383582" y="21042"/>
                  </a:cubicBezTo>
                  <a:cubicBezTo>
                    <a:pt x="1376898" y="27800"/>
                    <a:pt x="1374669" y="37016"/>
                    <a:pt x="1365757" y="41623"/>
                  </a:cubicBezTo>
                  <a:cubicBezTo>
                    <a:pt x="1354615" y="50839"/>
                    <a:pt x="1339018" y="64662"/>
                    <a:pt x="1325648" y="71727"/>
                  </a:cubicBezTo>
                  <a:cubicBezTo>
                    <a:pt x="1310051" y="78485"/>
                    <a:pt x="1301138" y="69270"/>
                    <a:pt x="1296681" y="90158"/>
                  </a:cubicBezTo>
                  <a:cubicBezTo>
                    <a:pt x="1292225" y="103982"/>
                    <a:pt x="1301138" y="117805"/>
                    <a:pt x="1296681" y="129171"/>
                  </a:cubicBezTo>
                  <a:cubicBezTo>
                    <a:pt x="1289997" y="140844"/>
                    <a:pt x="1283312" y="140844"/>
                    <a:pt x="1278856" y="152209"/>
                  </a:cubicBezTo>
                  <a:cubicBezTo>
                    <a:pt x="1274399" y="170640"/>
                    <a:pt x="1287768" y="182313"/>
                    <a:pt x="1287768" y="198287"/>
                  </a:cubicBezTo>
                  <a:cubicBezTo>
                    <a:pt x="1267120" y="205352"/>
                    <a:pt x="1255831" y="227777"/>
                    <a:pt x="1253751" y="250201"/>
                  </a:cubicBezTo>
                  <a:cubicBezTo>
                    <a:pt x="1252265" y="223937"/>
                    <a:pt x="1249443" y="196905"/>
                    <a:pt x="1256573" y="173098"/>
                  </a:cubicBezTo>
                  <a:cubicBezTo>
                    <a:pt x="1258801" y="156817"/>
                    <a:pt x="1269943" y="145451"/>
                    <a:pt x="1269943" y="129171"/>
                  </a:cubicBezTo>
                  <a:cubicBezTo>
                    <a:pt x="1269943" y="115347"/>
                    <a:pt x="1258801" y="106132"/>
                    <a:pt x="1256573" y="92309"/>
                  </a:cubicBezTo>
                  <a:cubicBezTo>
                    <a:pt x="1252117" y="80943"/>
                    <a:pt x="1252117" y="73878"/>
                    <a:pt x="1258801" y="62512"/>
                  </a:cubicBezTo>
                  <a:cubicBezTo>
                    <a:pt x="1263258" y="53296"/>
                    <a:pt x="1274399" y="53296"/>
                    <a:pt x="1267714" y="41623"/>
                  </a:cubicBezTo>
                  <a:cubicBezTo>
                    <a:pt x="1262961" y="40241"/>
                    <a:pt x="1258059" y="39627"/>
                    <a:pt x="1253157" y="39627"/>
                  </a:cubicBezTo>
                  <a:cubicBezTo>
                    <a:pt x="1242313" y="39627"/>
                    <a:pt x="1231023" y="42391"/>
                    <a:pt x="1218693" y="44081"/>
                  </a:cubicBezTo>
                  <a:cubicBezTo>
                    <a:pt x="1211414" y="46231"/>
                    <a:pt x="1203393" y="46845"/>
                    <a:pt x="1195074" y="46845"/>
                  </a:cubicBezTo>
                  <a:cubicBezTo>
                    <a:pt x="1188389" y="46845"/>
                    <a:pt x="1181408" y="46538"/>
                    <a:pt x="1174723" y="46538"/>
                  </a:cubicBezTo>
                  <a:cubicBezTo>
                    <a:pt x="1164770" y="46538"/>
                    <a:pt x="1155412" y="47153"/>
                    <a:pt x="1147539" y="50839"/>
                  </a:cubicBezTo>
                  <a:cubicBezTo>
                    <a:pt x="1125553" y="57136"/>
                    <a:pt x="1124959" y="72495"/>
                    <a:pt x="1106242" y="72495"/>
                  </a:cubicBezTo>
                  <a:cubicBezTo>
                    <a:pt x="1103865" y="72495"/>
                    <a:pt x="1101340" y="72188"/>
                    <a:pt x="1098517" y="71727"/>
                  </a:cubicBezTo>
                  <a:cubicBezTo>
                    <a:pt x="1069402" y="67120"/>
                    <a:pt x="1040583" y="67120"/>
                    <a:pt x="1009388" y="67120"/>
                  </a:cubicBezTo>
                  <a:cubicBezTo>
                    <a:pt x="991562" y="67120"/>
                    <a:pt x="984729" y="67120"/>
                    <a:pt x="971360" y="78485"/>
                  </a:cubicBezTo>
                  <a:cubicBezTo>
                    <a:pt x="964824" y="85551"/>
                    <a:pt x="969280" y="92309"/>
                    <a:pt x="955911" y="94766"/>
                  </a:cubicBezTo>
                  <a:cubicBezTo>
                    <a:pt x="953980" y="95227"/>
                    <a:pt x="952048" y="95534"/>
                    <a:pt x="950266" y="95534"/>
                  </a:cubicBezTo>
                  <a:cubicBezTo>
                    <a:pt x="935560" y="95534"/>
                    <a:pt x="925310" y="80482"/>
                    <a:pt x="913426" y="76335"/>
                  </a:cubicBezTo>
                  <a:cubicBezTo>
                    <a:pt x="897977" y="73878"/>
                    <a:pt x="884607" y="73878"/>
                    <a:pt x="868861" y="69270"/>
                  </a:cubicBezTo>
                  <a:cubicBezTo>
                    <a:pt x="848956" y="62512"/>
                    <a:pt x="851035" y="62512"/>
                    <a:pt x="828753" y="62512"/>
                  </a:cubicBezTo>
                  <a:cubicBezTo>
                    <a:pt x="813155" y="62512"/>
                    <a:pt x="794587" y="60669"/>
                    <a:pt x="776464" y="60669"/>
                  </a:cubicBezTo>
                  <a:cubicBezTo>
                    <a:pt x="758490" y="60669"/>
                    <a:pt x="740812" y="62512"/>
                    <a:pt x="726254" y="69270"/>
                  </a:cubicBezTo>
                  <a:cubicBezTo>
                    <a:pt x="715262" y="78485"/>
                    <a:pt x="712885" y="85551"/>
                    <a:pt x="697436" y="90158"/>
                  </a:cubicBezTo>
                  <a:cubicBezTo>
                    <a:pt x="684067" y="92309"/>
                    <a:pt x="652871" y="96916"/>
                    <a:pt x="639502" y="99374"/>
                  </a:cubicBezTo>
                  <a:cubicBezTo>
                    <a:pt x="635194" y="100142"/>
                    <a:pt x="631035" y="100603"/>
                    <a:pt x="626578" y="100603"/>
                  </a:cubicBezTo>
                  <a:cubicBezTo>
                    <a:pt x="597017" y="100603"/>
                    <a:pt x="566119" y="82479"/>
                    <a:pt x="537003" y="78485"/>
                  </a:cubicBezTo>
                  <a:cubicBezTo>
                    <a:pt x="526902" y="76642"/>
                    <a:pt x="517841" y="75567"/>
                    <a:pt x="509225" y="75567"/>
                  </a:cubicBezTo>
                  <a:cubicBezTo>
                    <a:pt x="496895" y="75567"/>
                    <a:pt x="485457" y="77717"/>
                    <a:pt x="472385" y="83093"/>
                  </a:cubicBezTo>
                  <a:cubicBezTo>
                    <a:pt x="459907" y="89698"/>
                    <a:pt x="447280" y="104135"/>
                    <a:pt x="433019" y="104135"/>
                  </a:cubicBezTo>
                  <a:cubicBezTo>
                    <a:pt x="432128" y="104135"/>
                    <a:pt x="431088" y="104135"/>
                    <a:pt x="430048" y="103982"/>
                  </a:cubicBezTo>
                  <a:cubicBezTo>
                    <a:pt x="405538" y="103982"/>
                    <a:pt x="405538" y="85551"/>
                    <a:pt x="387712" y="78485"/>
                  </a:cubicBezTo>
                  <a:cubicBezTo>
                    <a:pt x="383404" y="76335"/>
                    <a:pt x="378948" y="75721"/>
                    <a:pt x="374640" y="75721"/>
                  </a:cubicBezTo>
                  <a:cubicBezTo>
                    <a:pt x="370035" y="75721"/>
                    <a:pt x="365578" y="76335"/>
                    <a:pt x="360973" y="76335"/>
                  </a:cubicBezTo>
                  <a:cubicBezTo>
                    <a:pt x="325322" y="73878"/>
                    <a:pt x="292047" y="55447"/>
                    <a:pt x="256395" y="48689"/>
                  </a:cubicBezTo>
                  <a:cubicBezTo>
                    <a:pt x="221635" y="37323"/>
                    <a:pt x="193262" y="154"/>
                    <a:pt x="158947" y="154"/>
                  </a:cubicBezTo>
                  <a:close/>
                </a:path>
              </a:pathLst>
            </a:custGeom>
            <a:solidFill>
              <a:srgbClr val="9C786B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49;p8"/>
            <p:cNvSpPr>
              <a:extLst>
                <a:ext uri="smNativeData">
                  <pr:smNativeData xmlns:pr="smNativeData" xmlns="smNativeData" val="SMDATA_15_e6B/YxMAAAAlAAAACwAAAA0AAAAAkAAAAJAAAACQAAAAkAAAAAAAAAABAAAAAAAAAAEAAABQAAAAAAAAAAAA4D8AAAAAAADgPwAAAAAAAOA/AAAAAAAA4D8AAAAAAADgPwAAAAAAAOA/AAAAAAAA4D8AAAAAAADgPwAAAAAAAOA/AAAAAAAA4D8CAAAAjAAAAAEAAAAAAAAAnHhrALqflQgAAAAAAAAAAAAAAAAAAAAAAAAAAAAAAAAAAAAAeAAAAAEAAABAAAAAAAAAAAAAAAB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HhrAAAAAAEAAAAAAAAAAAAAAAAAAAAAAAAAAAAAAAAAAAAAAAAAAAAAAAJ/f38AAAAAA8zMzADAwP8Af39/AAAAAAAAAAAAAAAAAAAAAAAAAAAAIQAAABgAAAAUAAAA3BcAAHYDAADcMwAAWhwAAAAAAAAmAAAACAAAAP//////////"/>
                </a:ext>
              </a:extLst>
            </p:cNvSpPr>
            <p:nvPr/>
          </p:nvSpPr>
          <p:spPr>
            <a:xfrm>
              <a:off x="3878580" y="562610"/>
              <a:ext cx="4551680" cy="4046220"/>
            </a:xfrm>
            <a:custGeom>
              <a:avLst/>
              <a:gdLst/>
              <a:ahLst/>
              <a:cxnLst/>
              <a:rect l="0" t="0" r="4551680" b="4046220"/>
              <a:pathLst>
                <a:path w="4551680" h="4046220">
                  <a:moveTo>
                    <a:pt x="235598" y="611909"/>
                  </a:moveTo>
                  <a:cubicBezTo>
                    <a:pt x="241986" y="611909"/>
                    <a:pt x="248076" y="612217"/>
                    <a:pt x="254018" y="612985"/>
                  </a:cubicBezTo>
                  <a:cubicBezTo>
                    <a:pt x="260851" y="612985"/>
                    <a:pt x="265308" y="615288"/>
                    <a:pt x="271844" y="617592"/>
                  </a:cubicBezTo>
                  <a:cubicBezTo>
                    <a:pt x="285213" y="619896"/>
                    <a:pt x="296503" y="617592"/>
                    <a:pt x="307496" y="626808"/>
                  </a:cubicBezTo>
                  <a:cubicBezTo>
                    <a:pt x="316409" y="631416"/>
                    <a:pt x="316409" y="640631"/>
                    <a:pt x="323242" y="647543"/>
                  </a:cubicBezTo>
                  <a:cubicBezTo>
                    <a:pt x="332155" y="656758"/>
                    <a:pt x="349981" y="661366"/>
                    <a:pt x="360973" y="665974"/>
                  </a:cubicBezTo>
                  <a:cubicBezTo>
                    <a:pt x="349981" y="665974"/>
                    <a:pt x="338691" y="663516"/>
                    <a:pt x="325322" y="663516"/>
                  </a:cubicBezTo>
                  <a:cubicBezTo>
                    <a:pt x="323836" y="663055"/>
                    <a:pt x="321905" y="662902"/>
                    <a:pt x="319677" y="662902"/>
                  </a:cubicBezTo>
                  <a:cubicBezTo>
                    <a:pt x="315369" y="662902"/>
                    <a:pt x="309873" y="663516"/>
                    <a:pt x="304970" y="663516"/>
                  </a:cubicBezTo>
                  <a:cubicBezTo>
                    <a:pt x="300663" y="663516"/>
                    <a:pt x="296652" y="663055"/>
                    <a:pt x="294126" y="661366"/>
                  </a:cubicBezTo>
                  <a:cubicBezTo>
                    <a:pt x="289670" y="658908"/>
                    <a:pt x="285213" y="652150"/>
                    <a:pt x="280757" y="649847"/>
                  </a:cubicBezTo>
                  <a:cubicBezTo>
                    <a:pt x="276301" y="645239"/>
                    <a:pt x="269764" y="638327"/>
                    <a:pt x="262931" y="633719"/>
                  </a:cubicBezTo>
                  <a:cubicBezTo>
                    <a:pt x="243026" y="619896"/>
                    <a:pt x="220743" y="617592"/>
                    <a:pt x="198461" y="617592"/>
                  </a:cubicBezTo>
                  <a:lnTo>
                    <a:pt x="156422" y="617592"/>
                  </a:lnTo>
                  <a:cubicBezTo>
                    <a:pt x="170831" y="616517"/>
                    <a:pt x="184646" y="612985"/>
                    <a:pt x="198461" y="612985"/>
                  </a:cubicBezTo>
                  <a:cubicBezTo>
                    <a:pt x="210345" y="612985"/>
                    <a:pt x="223120" y="611909"/>
                    <a:pt x="235598" y="611909"/>
                  </a:cubicBezTo>
                  <a:close/>
                  <a:moveTo>
                    <a:pt x="158947" y="154"/>
                  </a:moveTo>
                  <a:cubicBezTo>
                    <a:pt x="157907" y="154"/>
                    <a:pt x="157016" y="154"/>
                    <a:pt x="155976" y="154"/>
                  </a:cubicBezTo>
                  <a:cubicBezTo>
                    <a:pt x="129237" y="2611"/>
                    <a:pt x="104875" y="23192"/>
                    <a:pt x="75760" y="23192"/>
                  </a:cubicBezTo>
                  <a:cubicBezTo>
                    <a:pt x="71303" y="23960"/>
                    <a:pt x="66401" y="24267"/>
                    <a:pt x="61351" y="24267"/>
                  </a:cubicBezTo>
                  <a:cubicBezTo>
                    <a:pt x="51101" y="24267"/>
                    <a:pt x="40108" y="23192"/>
                    <a:pt x="31195" y="23192"/>
                  </a:cubicBezTo>
                  <a:cubicBezTo>
                    <a:pt x="31195" y="32408"/>
                    <a:pt x="33572" y="60054"/>
                    <a:pt x="35652" y="69270"/>
                  </a:cubicBezTo>
                  <a:cubicBezTo>
                    <a:pt x="38028" y="73878"/>
                    <a:pt x="40108" y="78485"/>
                    <a:pt x="42485" y="85551"/>
                  </a:cubicBezTo>
                  <a:cubicBezTo>
                    <a:pt x="46941" y="99374"/>
                    <a:pt x="49021" y="117805"/>
                    <a:pt x="49021" y="133778"/>
                  </a:cubicBezTo>
                  <a:cubicBezTo>
                    <a:pt x="46941" y="154667"/>
                    <a:pt x="53478" y="173098"/>
                    <a:pt x="51398" y="191529"/>
                  </a:cubicBezTo>
                  <a:cubicBezTo>
                    <a:pt x="51398" y="212110"/>
                    <a:pt x="44565" y="230541"/>
                    <a:pt x="44565" y="251430"/>
                  </a:cubicBezTo>
                  <a:cubicBezTo>
                    <a:pt x="42485" y="267403"/>
                    <a:pt x="38028" y="279076"/>
                    <a:pt x="42485" y="292899"/>
                  </a:cubicBezTo>
                  <a:cubicBezTo>
                    <a:pt x="44565" y="306723"/>
                    <a:pt x="42485" y="318088"/>
                    <a:pt x="44565" y="329761"/>
                  </a:cubicBezTo>
                  <a:cubicBezTo>
                    <a:pt x="46941" y="341127"/>
                    <a:pt x="51398" y="350343"/>
                    <a:pt x="51398" y="361862"/>
                  </a:cubicBezTo>
                  <a:cubicBezTo>
                    <a:pt x="53478" y="375685"/>
                    <a:pt x="51398" y="387205"/>
                    <a:pt x="51398" y="398724"/>
                  </a:cubicBezTo>
                  <a:cubicBezTo>
                    <a:pt x="53478" y="412547"/>
                    <a:pt x="57934" y="426371"/>
                    <a:pt x="60311" y="440194"/>
                  </a:cubicBezTo>
                  <a:cubicBezTo>
                    <a:pt x="64767" y="465536"/>
                    <a:pt x="55854" y="481664"/>
                    <a:pt x="44565" y="504702"/>
                  </a:cubicBezTo>
                  <a:cubicBezTo>
                    <a:pt x="38028" y="518526"/>
                    <a:pt x="38028" y="518526"/>
                    <a:pt x="46941" y="532349"/>
                  </a:cubicBezTo>
                  <a:cubicBezTo>
                    <a:pt x="60311" y="548476"/>
                    <a:pt x="69224" y="564603"/>
                    <a:pt x="80216" y="583034"/>
                  </a:cubicBezTo>
                  <a:cubicBezTo>
                    <a:pt x="87050" y="589946"/>
                    <a:pt x="91506" y="596857"/>
                    <a:pt x="100419" y="601465"/>
                  </a:cubicBezTo>
                  <a:cubicBezTo>
                    <a:pt x="109332" y="606073"/>
                    <a:pt x="120324" y="610681"/>
                    <a:pt x="129237" y="615288"/>
                  </a:cubicBezTo>
                  <a:cubicBezTo>
                    <a:pt x="133397" y="616517"/>
                    <a:pt x="137556" y="617131"/>
                    <a:pt x="141567" y="617592"/>
                  </a:cubicBezTo>
                  <a:lnTo>
                    <a:pt x="73680" y="617592"/>
                  </a:lnTo>
                  <a:cubicBezTo>
                    <a:pt x="67738" y="617592"/>
                    <a:pt x="58825" y="615442"/>
                    <a:pt x="50804" y="615442"/>
                  </a:cubicBezTo>
                  <a:cubicBezTo>
                    <a:pt x="46793" y="615442"/>
                    <a:pt x="43079" y="616056"/>
                    <a:pt x="40108" y="617592"/>
                  </a:cubicBezTo>
                  <a:cubicBezTo>
                    <a:pt x="31195" y="624504"/>
                    <a:pt x="33572" y="663516"/>
                    <a:pt x="35652" y="672732"/>
                  </a:cubicBezTo>
                  <a:cubicBezTo>
                    <a:pt x="38028" y="681947"/>
                    <a:pt x="42485" y="691163"/>
                    <a:pt x="42485" y="700378"/>
                  </a:cubicBezTo>
                  <a:cubicBezTo>
                    <a:pt x="44565" y="712051"/>
                    <a:pt x="40108" y="716659"/>
                    <a:pt x="35652" y="728025"/>
                  </a:cubicBezTo>
                  <a:cubicBezTo>
                    <a:pt x="29116" y="739698"/>
                    <a:pt x="33572" y="746456"/>
                    <a:pt x="33572" y="760279"/>
                  </a:cubicBezTo>
                  <a:cubicBezTo>
                    <a:pt x="40108" y="804206"/>
                    <a:pt x="35652" y="850284"/>
                    <a:pt x="31195" y="891753"/>
                  </a:cubicBezTo>
                  <a:cubicBezTo>
                    <a:pt x="29116" y="905577"/>
                    <a:pt x="33572" y="919400"/>
                    <a:pt x="35652" y="930766"/>
                  </a:cubicBezTo>
                  <a:cubicBezTo>
                    <a:pt x="35652" y="942439"/>
                    <a:pt x="38028" y="939981"/>
                    <a:pt x="44565" y="949197"/>
                  </a:cubicBezTo>
                  <a:cubicBezTo>
                    <a:pt x="53478" y="960870"/>
                    <a:pt x="53478" y="967628"/>
                    <a:pt x="51398" y="981451"/>
                  </a:cubicBezTo>
                  <a:cubicBezTo>
                    <a:pt x="49021" y="997732"/>
                    <a:pt x="46941" y="1013705"/>
                    <a:pt x="49021" y="1032136"/>
                  </a:cubicBezTo>
                  <a:cubicBezTo>
                    <a:pt x="49021" y="1045960"/>
                    <a:pt x="46941" y="1059783"/>
                    <a:pt x="49021" y="1073606"/>
                  </a:cubicBezTo>
                  <a:cubicBezTo>
                    <a:pt x="49021" y="1094495"/>
                    <a:pt x="44565" y="1115076"/>
                    <a:pt x="44565" y="1135811"/>
                  </a:cubicBezTo>
                  <a:cubicBezTo>
                    <a:pt x="42485" y="1147330"/>
                    <a:pt x="40108" y="1156546"/>
                    <a:pt x="40108" y="1170369"/>
                  </a:cubicBezTo>
                  <a:cubicBezTo>
                    <a:pt x="38028" y="1198015"/>
                    <a:pt x="31195" y="1223358"/>
                    <a:pt x="35652" y="1251004"/>
                  </a:cubicBezTo>
                  <a:cubicBezTo>
                    <a:pt x="35652" y="1264828"/>
                    <a:pt x="31195" y="1276347"/>
                    <a:pt x="31195" y="1287866"/>
                  </a:cubicBezTo>
                  <a:cubicBezTo>
                    <a:pt x="31195" y="1297082"/>
                    <a:pt x="33572" y="1303994"/>
                    <a:pt x="33572" y="1310905"/>
                  </a:cubicBezTo>
                  <a:cubicBezTo>
                    <a:pt x="35652" y="1329336"/>
                    <a:pt x="35652" y="1345463"/>
                    <a:pt x="35652" y="1363894"/>
                  </a:cubicBezTo>
                  <a:cubicBezTo>
                    <a:pt x="33572" y="1382325"/>
                    <a:pt x="38028" y="1400756"/>
                    <a:pt x="42485" y="1419187"/>
                  </a:cubicBezTo>
                  <a:cubicBezTo>
                    <a:pt x="46941" y="1442073"/>
                    <a:pt x="31195" y="1467569"/>
                    <a:pt x="22282" y="1488150"/>
                  </a:cubicBezTo>
                  <a:cubicBezTo>
                    <a:pt x="17826" y="1497366"/>
                    <a:pt x="13369" y="1509039"/>
                    <a:pt x="11290" y="1518254"/>
                  </a:cubicBezTo>
                  <a:cubicBezTo>
                    <a:pt x="8913" y="1525012"/>
                    <a:pt x="0" y="1538835"/>
                    <a:pt x="2377" y="1545901"/>
                  </a:cubicBezTo>
                  <a:cubicBezTo>
                    <a:pt x="17826" y="1541293"/>
                    <a:pt x="26739" y="1529620"/>
                    <a:pt x="42485" y="1522862"/>
                  </a:cubicBezTo>
                  <a:cubicBezTo>
                    <a:pt x="51398" y="1518254"/>
                    <a:pt x="60311" y="1513646"/>
                    <a:pt x="71303" y="1509039"/>
                  </a:cubicBezTo>
                  <a:cubicBezTo>
                    <a:pt x="78137" y="1504431"/>
                    <a:pt x="89129" y="1497366"/>
                    <a:pt x="91506" y="1488150"/>
                  </a:cubicBezTo>
                  <a:cubicBezTo>
                    <a:pt x="93586" y="1481392"/>
                    <a:pt x="87050" y="1467569"/>
                    <a:pt x="87050" y="1460504"/>
                  </a:cubicBezTo>
                  <a:lnTo>
                    <a:pt x="87050" y="1428403"/>
                  </a:lnTo>
                  <a:cubicBezTo>
                    <a:pt x="87050" y="1423795"/>
                    <a:pt x="84673" y="1416884"/>
                    <a:pt x="87050" y="1412276"/>
                  </a:cubicBezTo>
                  <a:cubicBezTo>
                    <a:pt x="89129" y="1405364"/>
                    <a:pt x="104875" y="1400756"/>
                    <a:pt x="111412" y="1396149"/>
                  </a:cubicBezTo>
                  <a:cubicBezTo>
                    <a:pt x="120324" y="1391541"/>
                    <a:pt x="129237" y="1382325"/>
                    <a:pt x="136071" y="1373110"/>
                  </a:cubicBezTo>
                  <a:cubicBezTo>
                    <a:pt x="142607" y="1366198"/>
                    <a:pt x="147063" y="1361591"/>
                    <a:pt x="155976" y="1354679"/>
                  </a:cubicBezTo>
                  <a:cubicBezTo>
                    <a:pt x="167266" y="1343160"/>
                    <a:pt x="178258" y="1343160"/>
                    <a:pt x="194005" y="1338552"/>
                  </a:cubicBezTo>
                  <a:cubicBezTo>
                    <a:pt x="204997" y="1333944"/>
                    <a:pt x="216287" y="1320121"/>
                    <a:pt x="229656" y="1317817"/>
                  </a:cubicBezTo>
                  <a:cubicBezTo>
                    <a:pt x="225200" y="1333944"/>
                    <a:pt x="209454" y="1356983"/>
                    <a:pt x="198461" y="1366198"/>
                  </a:cubicBezTo>
                  <a:cubicBezTo>
                    <a:pt x="185092" y="1375414"/>
                    <a:pt x="178258" y="1382325"/>
                    <a:pt x="162809" y="1386933"/>
                  </a:cubicBezTo>
                  <a:cubicBezTo>
                    <a:pt x="138150" y="1391541"/>
                    <a:pt x="138150" y="1398453"/>
                    <a:pt x="133694" y="1423795"/>
                  </a:cubicBezTo>
                  <a:cubicBezTo>
                    <a:pt x="127158" y="1451288"/>
                    <a:pt x="113788" y="1476784"/>
                    <a:pt x="109332" y="1504431"/>
                  </a:cubicBezTo>
                  <a:cubicBezTo>
                    <a:pt x="106955" y="1509039"/>
                    <a:pt x="106955" y="1520404"/>
                    <a:pt x="106955" y="1527470"/>
                  </a:cubicBezTo>
                  <a:cubicBezTo>
                    <a:pt x="109332" y="1532077"/>
                    <a:pt x="111412" y="1536685"/>
                    <a:pt x="111412" y="1541293"/>
                  </a:cubicBezTo>
                  <a:cubicBezTo>
                    <a:pt x="111412" y="1552659"/>
                    <a:pt x="93586" y="1564332"/>
                    <a:pt x="87050" y="1571090"/>
                  </a:cubicBezTo>
                  <a:cubicBezTo>
                    <a:pt x="82593" y="1575697"/>
                    <a:pt x="64767" y="1582763"/>
                    <a:pt x="60311" y="1589521"/>
                  </a:cubicBezTo>
                  <a:cubicBezTo>
                    <a:pt x="57934" y="1594128"/>
                    <a:pt x="60311" y="1603344"/>
                    <a:pt x="60311" y="1607952"/>
                  </a:cubicBezTo>
                  <a:cubicBezTo>
                    <a:pt x="60311" y="1612559"/>
                    <a:pt x="62390" y="1619625"/>
                    <a:pt x="60311" y="1624232"/>
                  </a:cubicBezTo>
                  <a:cubicBezTo>
                    <a:pt x="57934" y="1633448"/>
                    <a:pt x="44565" y="1649421"/>
                    <a:pt x="38028" y="1656487"/>
                  </a:cubicBezTo>
                  <a:cubicBezTo>
                    <a:pt x="40108" y="1661094"/>
                    <a:pt x="44565" y="1665702"/>
                    <a:pt x="46941" y="1670310"/>
                  </a:cubicBezTo>
                  <a:cubicBezTo>
                    <a:pt x="49021" y="1672460"/>
                    <a:pt x="49021" y="1674918"/>
                    <a:pt x="49021" y="1677068"/>
                  </a:cubicBezTo>
                  <a:cubicBezTo>
                    <a:pt x="51398" y="1688741"/>
                    <a:pt x="53478" y="1697956"/>
                    <a:pt x="57934" y="1709322"/>
                  </a:cubicBezTo>
                  <a:cubicBezTo>
                    <a:pt x="57934" y="1713930"/>
                    <a:pt x="62390" y="1718538"/>
                    <a:pt x="60311" y="1725603"/>
                  </a:cubicBezTo>
                  <a:cubicBezTo>
                    <a:pt x="57934" y="1736969"/>
                    <a:pt x="49021" y="1741576"/>
                    <a:pt x="51398" y="1755400"/>
                  </a:cubicBezTo>
                  <a:cubicBezTo>
                    <a:pt x="51398" y="1762465"/>
                    <a:pt x="53478" y="1771680"/>
                    <a:pt x="53478" y="1780896"/>
                  </a:cubicBezTo>
                  <a:cubicBezTo>
                    <a:pt x="55854" y="1787654"/>
                    <a:pt x="53478" y="1794719"/>
                    <a:pt x="55854" y="1799327"/>
                  </a:cubicBezTo>
                  <a:cubicBezTo>
                    <a:pt x="57934" y="1806085"/>
                    <a:pt x="64767" y="1808542"/>
                    <a:pt x="64767" y="1815300"/>
                  </a:cubicBezTo>
                  <a:cubicBezTo>
                    <a:pt x="66847" y="1819908"/>
                    <a:pt x="64767" y="1826973"/>
                    <a:pt x="64767" y="1831581"/>
                  </a:cubicBezTo>
                  <a:cubicBezTo>
                    <a:pt x="64767" y="1838339"/>
                    <a:pt x="66847" y="1845404"/>
                    <a:pt x="66847" y="1854620"/>
                  </a:cubicBezTo>
                  <a:cubicBezTo>
                    <a:pt x="69224" y="1877659"/>
                    <a:pt x="69224" y="1907455"/>
                    <a:pt x="64767" y="1930494"/>
                  </a:cubicBezTo>
                  <a:cubicBezTo>
                    <a:pt x="62390" y="1942014"/>
                    <a:pt x="57934" y="1951229"/>
                    <a:pt x="57934" y="1962748"/>
                  </a:cubicBezTo>
                  <a:cubicBezTo>
                    <a:pt x="60311" y="1976572"/>
                    <a:pt x="55854" y="1988091"/>
                    <a:pt x="53478" y="2001914"/>
                  </a:cubicBezTo>
                  <a:cubicBezTo>
                    <a:pt x="46941" y="2022649"/>
                    <a:pt x="38028" y="2041080"/>
                    <a:pt x="33572" y="2061815"/>
                  </a:cubicBezTo>
                  <a:cubicBezTo>
                    <a:pt x="29116" y="2077942"/>
                    <a:pt x="33572" y="2096373"/>
                    <a:pt x="38028" y="2112500"/>
                  </a:cubicBezTo>
                  <a:cubicBezTo>
                    <a:pt x="40108" y="2121716"/>
                    <a:pt x="44565" y="2130931"/>
                    <a:pt x="44565" y="2140147"/>
                  </a:cubicBezTo>
                  <a:cubicBezTo>
                    <a:pt x="44565" y="2144755"/>
                    <a:pt x="42485" y="2151666"/>
                    <a:pt x="42485" y="2158578"/>
                  </a:cubicBezTo>
                  <a:cubicBezTo>
                    <a:pt x="44565" y="2165490"/>
                    <a:pt x="53478" y="2170097"/>
                    <a:pt x="57934" y="2174705"/>
                  </a:cubicBezTo>
                  <a:cubicBezTo>
                    <a:pt x="69224" y="2174705"/>
                    <a:pt x="78137" y="2170097"/>
                    <a:pt x="89129" y="2167793"/>
                  </a:cubicBezTo>
                  <a:cubicBezTo>
                    <a:pt x="98042" y="2165490"/>
                    <a:pt x="106955" y="2163186"/>
                    <a:pt x="118245" y="2158578"/>
                  </a:cubicBezTo>
                  <a:cubicBezTo>
                    <a:pt x="136071" y="2151666"/>
                    <a:pt x="158353" y="2144755"/>
                    <a:pt x="176179" y="2135539"/>
                  </a:cubicBezTo>
                  <a:cubicBezTo>
                    <a:pt x="182715" y="2133235"/>
                    <a:pt x="187171" y="2130931"/>
                    <a:pt x="191628" y="2126324"/>
                  </a:cubicBezTo>
                  <a:cubicBezTo>
                    <a:pt x="196084" y="2124020"/>
                    <a:pt x="198461" y="2121716"/>
                    <a:pt x="202917" y="2119412"/>
                  </a:cubicBezTo>
                  <a:cubicBezTo>
                    <a:pt x="209454" y="2117108"/>
                    <a:pt x="213910" y="2114804"/>
                    <a:pt x="220743" y="2112500"/>
                  </a:cubicBezTo>
                  <a:cubicBezTo>
                    <a:pt x="224309" y="2112500"/>
                    <a:pt x="232182" y="2109582"/>
                    <a:pt x="238718" y="2109582"/>
                  </a:cubicBezTo>
                  <a:cubicBezTo>
                    <a:pt x="240203" y="2109582"/>
                    <a:pt x="241689" y="2109736"/>
                    <a:pt x="243026" y="2110196"/>
                  </a:cubicBezTo>
                  <a:cubicBezTo>
                    <a:pt x="240649" y="2114804"/>
                    <a:pt x="236192" y="2117108"/>
                    <a:pt x="231736" y="2119412"/>
                  </a:cubicBezTo>
                  <a:cubicBezTo>
                    <a:pt x="227279" y="2124020"/>
                    <a:pt x="220743" y="2128628"/>
                    <a:pt x="213910" y="2133235"/>
                  </a:cubicBezTo>
                  <a:cubicBezTo>
                    <a:pt x="204997" y="2135539"/>
                    <a:pt x="198461" y="2137843"/>
                    <a:pt x="191628" y="2142451"/>
                  </a:cubicBezTo>
                  <a:cubicBezTo>
                    <a:pt x="185092" y="2144755"/>
                    <a:pt x="178258" y="2142451"/>
                    <a:pt x="173802" y="2147059"/>
                  </a:cubicBezTo>
                  <a:cubicBezTo>
                    <a:pt x="167266" y="2149362"/>
                    <a:pt x="162809" y="2153970"/>
                    <a:pt x="158353" y="2156274"/>
                  </a:cubicBezTo>
                  <a:cubicBezTo>
                    <a:pt x="144984" y="2163186"/>
                    <a:pt x="131614" y="2165490"/>
                    <a:pt x="118245" y="2167793"/>
                  </a:cubicBezTo>
                  <a:cubicBezTo>
                    <a:pt x="89129" y="2179313"/>
                    <a:pt x="66847" y="2209263"/>
                    <a:pt x="46941" y="2229998"/>
                  </a:cubicBezTo>
                  <a:cubicBezTo>
                    <a:pt x="44565" y="2239060"/>
                    <a:pt x="42485" y="2246125"/>
                    <a:pt x="42485" y="2252883"/>
                  </a:cubicBezTo>
                  <a:cubicBezTo>
                    <a:pt x="40108" y="2264556"/>
                    <a:pt x="42485" y="2273772"/>
                    <a:pt x="42485" y="2282987"/>
                  </a:cubicBezTo>
                  <a:cubicBezTo>
                    <a:pt x="44565" y="2292203"/>
                    <a:pt x="42485" y="2298961"/>
                    <a:pt x="44565" y="2308176"/>
                  </a:cubicBezTo>
                  <a:cubicBezTo>
                    <a:pt x="44565" y="2312784"/>
                    <a:pt x="44565" y="2317392"/>
                    <a:pt x="46941" y="2324457"/>
                  </a:cubicBezTo>
                  <a:cubicBezTo>
                    <a:pt x="46941" y="2333672"/>
                    <a:pt x="51398" y="2345038"/>
                    <a:pt x="51398" y="2354254"/>
                  </a:cubicBezTo>
                  <a:cubicBezTo>
                    <a:pt x="53478" y="2365927"/>
                    <a:pt x="53478" y="2375142"/>
                    <a:pt x="55854" y="2386508"/>
                  </a:cubicBezTo>
                  <a:cubicBezTo>
                    <a:pt x="55854" y="2393573"/>
                    <a:pt x="57934" y="2395723"/>
                    <a:pt x="62390" y="2400331"/>
                  </a:cubicBezTo>
                  <a:lnTo>
                    <a:pt x="75760" y="2414154"/>
                  </a:lnTo>
                  <a:cubicBezTo>
                    <a:pt x="80216" y="2416612"/>
                    <a:pt x="82593" y="2418762"/>
                    <a:pt x="84673" y="2421220"/>
                  </a:cubicBezTo>
                  <a:cubicBezTo>
                    <a:pt x="78137" y="2427978"/>
                    <a:pt x="57934" y="2435043"/>
                    <a:pt x="55854" y="2446409"/>
                  </a:cubicBezTo>
                  <a:lnTo>
                    <a:pt x="55854" y="2462689"/>
                  </a:lnTo>
                  <a:cubicBezTo>
                    <a:pt x="55854" y="2469448"/>
                    <a:pt x="57934" y="2476513"/>
                    <a:pt x="57934" y="2483271"/>
                  </a:cubicBezTo>
                  <a:cubicBezTo>
                    <a:pt x="60311" y="2490336"/>
                    <a:pt x="62390" y="2499551"/>
                    <a:pt x="62390" y="2506310"/>
                  </a:cubicBezTo>
                  <a:cubicBezTo>
                    <a:pt x="62390" y="2515525"/>
                    <a:pt x="62390" y="2524741"/>
                    <a:pt x="60311" y="2533956"/>
                  </a:cubicBezTo>
                  <a:cubicBezTo>
                    <a:pt x="57934" y="2541021"/>
                    <a:pt x="55854" y="2547779"/>
                    <a:pt x="55854" y="2556995"/>
                  </a:cubicBezTo>
                  <a:cubicBezTo>
                    <a:pt x="53478" y="2561603"/>
                    <a:pt x="55854" y="2570818"/>
                    <a:pt x="57934" y="2575426"/>
                  </a:cubicBezTo>
                  <a:lnTo>
                    <a:pt x="57934" y="2589249"/>
                  </a:lnTo>
                  <a:cubicBezTo>
                    <a:pt x="57934" y="2596314"/>
                    <a:pt x="55854" y="2600922"/>
                    <a:pt x="55854" y="2607680"/>
                  </a:cubicBezTo>
                  <a:cubicBezTo>
                    <a:pt x="51398" y="2626111"/>
                    <a:pt x="42485" y="2642392"/>
                    <a:pt x="38028" y="2660823"/>
                  </a:cubicBezTo>
                  <a:cubicBezTo>
                    <a:pt x="35652" y="2667581"/>
                    <a:pt x="35652" y="2672189"/>
                    <a:pt x="35652" y="2676796"/>
                  </a:cubicBezTo>
                  <a:cubicBezTo>
                    <a:pt x="35652" y="2681404"/>
                    <a:pt x="38028" y="2686012"/>
                    <a:pt x="38028" y="2693077"/>
                  </a:cubicBezTo>
                  <a:cubicBezTo>
                    <a:pt x="38028" y="2704443"/>
                    <a:pt x="35652" y="2718266"/>
                    <a:pt x="38028" y="2732089"/>
                  </a:cubicBezTo>
                  <a:cubicBezTo>
                    <a:pt x="38028" y="2736697"/>
                    <a:pt x="38028" y="2741305"/>
                    <a:pt x="40108" y="2743609"/>
                  </a:cubicBezTo>
                  <a:cubicBezTo>
                    <a:pt x="42485" y="2755128"/>
                    <a:pt x="42485" y="2768951"/>
                    <a:pt x="42485" y="2780471"/>
                  </a:cubicBezTo>
                  <a:cubicBezTo>
                    <a:pt x="42485" y="2808117"/>
                    <a:pt x="44565" y="2838068"/>
                    <a:pt x="40108" y="2863410"/>
                  </a:cubicBezTo>
                  <a:cubicBezTo>
                    <a:pt x="35652" y="2886449"/>
                    <a:pt x="35652" y="2909488"/>
                    <a:pt x="35652" y="2934830"/>
                  </a:cubicBezTo>
                  <a:cubicBezTo>
                    <a:pt x="33572" y="2955565"/>
                    <a:pt x="29116" y="2978604"/>
                    <a:pt x="29116" y="3001643"/>
                  </a:cubicBezTo>
                  <a:cubicBezTo>
                    <a:pt x="29116" y="3017770"/>
                    <a:pt x="29116" y="3033897"/>
                    <a:pt x="33572" y="3047720"/>
                  </a:cubicBezTo>
                  <a:cubicBezTo>
                    <a:pt x="33572" y="3056936"/>
                    <a:pt x="35652" y="3063694"/>
                    <a:pt x="35652" y="3070759"/>
                  </a:cubicBezTo>
                  <a:cubicBezTo>
                    <a:pt x="35652" y="3075367"/>
                    <a:pt x="33572" y="3084582"/>
                    <a:pt x="35652" y="3089190"/>
                  </a:cubicBezTo>
                  <a:cubicBezTo>
                    <a:pt x="35652" y="3091340"/>
                    <a:pt x="44565" y="3098406"/>
                    <a:pt x="46941" y="3100556"/>
                  </a:cubicBezTo>
                  <a:cubicBezTo>
                    <a:pt x="46941" y="3114379"/>
                    <a:pt x="49021" y="3126052"/>
                    <a:pt x="49021" y="3139875"/>
                  </a:cubicBezTo>
                  <a:cubicBezTo>
                    <a:pt x="51398" y="3144483"/>
                    <a:pt x="49021" y="3149091"/>
                    <a:pt x="51398" y="3153699"/>
                  </a:cubicBezTo>
                  <a:cubicBezTo>
                    <a:pt x="53478" y="3158306"/>
                    <a:pt x="55854" y="3160457"/>
                    <a:pt x="60311" y="3160457"/>
                  </a:cubicBezTo>
                  <a:cubicBezTo>
                    <a:pt x="64767" y="3162914"/>
                    <a:pt x="75760" y="3162914"/>
                    <a:pt x="78137" y="3169672"/>
                  </a:cubicBezTo>
                  <a:cubicBezTo>
                    <a:pt x="73680" y="3172130"/>
                    <a:pt x="71303" y="3172130"/>
                    <a:pt x="66847" y="3174280"/>
                  </a:cubicBezTo>
                  <a:cubicBezTo>
                    <a:pt x="62390" y="3174280"/>
                    <a:pt x="60311" y="3174280"/>
                    <a:pt x="55854" y="3176737"/>
                  </a:cubicBezTo>
                  <a:cubicBezTo>
                    <a:pt x="52883" y="3176737"/>
                    <a:pt x="49912" y="3175662"/>
                    <a:pt x="47536" y="3175662"/>
                  </a:cubicBezTo>
                  <a:cubicBezTo>
                    <a:pt x="46347" y="3175662"/>
                    <a:pt x="45456" y="3175969"/>
                    <a:pt x="44565" y="3176737"/>
                  </a:cubicBezTo>
                  <a:cubicBezTo>
                    <a:pt x="44565" y="3183495"/>
                    <a:pt x="42485" y="3188103"/>
                    <a:pt x="40108" y="3195168"/>
                  </a:cubicBezTo>
                  <a:cubicBezTo>
                    <a:pt x="38028" y="3201926"/>
                    <a:pt x="38028" y="3211142"/>
                    <a:pt x="35652" y="3218207"/>
                  </a:cubicBezTo>
                  <a:cubicBezTo>
                    <a:pt x="33572" y="3227423"/>
                    <a:pt x="29116" y="3234181"/>
                    <a:pt x="31195" y="3243396"/>
                  </a:cubicBezTo>
                  <a:cubicBezTo>
                    <a:pt x="33572" y="3245854"/>
                    <a:pt x="33572" y="3248004"/>
                    <a:pt x="35652" y="3250461"/>
                  </a:cubicBezTo>
                  <a:cubicBezTo>
                    <a:pt x="35652" y="3259677"/>
                    <a:pt x="35652" y="3271043"/>
                    <a:pt x="33572" y="3280258"/>
                  </a:cubicBezTo>
                  <a:cubicBezTo>
                    <a:pt x="33572" y="3289474"/>
                    <a:pt x="31195" y="3301147"/>
                    <a:pt x="31195" y="3312512"/>
                  </a:cubicBezTo>
                  <a:cubicBezTo>
                    <a:pt x="31195" y="3321728"/>
                    <a:pt x="33572" y="3328793"/>
                    <a:pt x="33572" y="3338009"/>
                  </a:cubicBezTo>
                  <a:cubicBezTo>
                    <a:pt x="35652" y="3358590"/>
                    <a:pt x="42485" y="3377021"/>
                    <a:pt x="38028" y="3397909"/>
                  </a:cubicBezTo>
                  <a:cubicBezTo>
                    <a:pt x="35652" y="3409275"/>
                    <a:pt x="33572" y="3423098"/>
                    <a:pt x="35652" y="3436922"/>
                  </a:cubicBezTo>
                  <a:cubicBezTo>
                    <a:pt x="35652" y="3441529"/>
                    <a:pt x="38028" y="3448595"/>
                    <a:pt x="38028" y="3455353"/>
                  </a:cubicBezTo>
                  <a:cubicBezTo>
                    <a:pt x="40108" y="3464568"/>
                    <a:pt x="40108" y="3473784"/>
                    <a:pt x="40108" y="3482999"/>
                  </a:cubicBezTo>
                  <a:cubicBezTo>
                    <a:pt x="42485" y="3490064"/>
                    <a:pt x="40108" y="3494519"/>
                    <a:pt x="40108" y="3501430"/>
                  </a:cubicBezTo>
                  <a:cubicBezTo>
                    <a:pt x="40108" y="3503734"/>
                    <a:pt x="42485" y="3506038"/>
                    <a:pt x="42485" y="3506038"/>
                  </a:cubicBezTo>
                  <a:cubicBezTo>
                    <a:pt x="46941" y="3515253"/>
                    <a:pt x="49021" y="3522165"/>
                    <a:pt x="51398" y="3531381"/>
                  </a:cubicBezTo>
                  <a:cubicBezTo>
                    <a:pt x="55854" y="3542900"/>
                    <a:pt x="53478" y="3547508"/>
                    <a:pt x="53478" y="3559027"/>
                  </a:cubicBezTo>
                  <a:cubicBezTo>
                    <a:pt x="51398" y="3568243"/>
                    <a:pt x="53478" y="3577458"/>
                    <a:pt x="53478" y="3586674"/>
                  </a:cubicBezTo>
                  <a:cubicBezTo>
                    <a:pt x="55854" y="3593585"/>
                    <a:pt x="60311" y="3595889"/>
                    <a:pt x="66847" y="3598193"/>
                  </a:cubicBezTo>
                  <a:cubicBezTo>
                    <a:pt x="76948" y="3601726"/>
                    <a:pt x="88089" y="3602801"/>
                    <a:pt x="99528" y="3602801"/>
                  </a:cubicBezTo>
                  <a:cubicBezTo>
                    <a:pt x="110966" y="3602801"/>
                    <a:pt x="122553" y="3601726"/>
                    <a:pt x="133694" y="3600497"/>
                  </a:cubicBezTo>
                  <a:cubicBezTo>
                    <a:pt x="153896" y="3598193"/>
                    <a:pt x="171722" y="3598193"/>
                    <a:pt x="191628" y="3598193"/>
                  </a:cubicBezTo>
                  <a:lnTo>
                    <a:pt x="213910" y="3598193"/>
                  </a:lnTo>
                  <a:cubicBezTo>
                    <a:pt x="216287" y="3595889"/>
                    <a:pt x="218367" y="3595889"/>
                    <a:pt x="220743" y="3593585"/>
                  </a:cubicBezTo>
                  <a:lnTo>
                    <a:pt x="254018" y="3593585"/>
                  </a:lnTo>
                  <a:cubicBezTo>
                    <a:pt x="262931" y="3593585"/>
                    <a:pt x="274221" y="3595889"/>
                    <a:pt x="283134" y="3598193"/>
                  </a:cubicBezTo>
                  <a:cubicBezTo>
                    <a:pt x="287590" y="3598193"/>
                    <a:pt x="298583" y="3600497"/>
                    <a:pt x="300960" y="3602801"/>
                  </a:cubicBezTo>
                  <a:cubicBezTo>
                    <a:pt x="281945" y="3605412"/>
                    <a:pt x="263377" y="3606026"/>
                    <a:pt x="244808" y="3606026"/>
                  </a:cubicBezTo>
                  <a:cubicBezTo>
                    <a:pt x="229359" y="3606026"/>
                    <a:pt x="214059" y="3605719"/>
                    <a:pt x="198758" y="3605719"/>
                  </a:cubicBezTo>
                  <a:cubicBezTo>
                    <a:pt x="184646" y="3605719"/>
                    <a:pt x="170385" y="3606026"/>
                    <a:pt x="155976" y="3607408"/>
                  </a:cubicBezTo>
                  <a:cubicBezTo>
                    <a:pt x="140527" y="3609712"/>
                    <a:pt x="127158" y="3614320"/>
                    <a:pt x="111412" y="3616624"/>
                  </a:cubicBezTo>
                  <a:cubicBezTo>
                    <a:pt x="98042" y="3618928"/>
                    <a:pt x="84673" y="3618928"/>
                    <a:pt x="71303" y="3621232"/>
                  </a:cubicBezTo>
                  <a:cubicBezTo>
                    <a:pt x="57934" y="3623536"/>
                    <a:pt x="46941" y="3625839"/>
                    <a:pt x="40108" y="3639663"/>
                  </a:cubicBezTo>
                  <a:cubicBezTo>
                    <a:pt x="40108" y="3644270"/>
                    <a:pt x="42485" y="3651182"/>
                    <a:pt x="42485" y="3655790"/>
                  </a:cubicBezTo>
                  <a:cubicBezTo>
                    <a:pt x="44565" y="3662702"/>
                    <a:pt x="44565" y="3669613"/>
                    <a:pt x="44565" y="3676525"/>
                  </a:cubicBezTo>
                  <a:cubicBezTo>
                    <a:pt x="44565" y="3699564"/>
                    <a:pt x="40108" y="3720298"/>
                    <a:pt x="38028" y="3743337"/>
                  </a:cubicBezTo>
                  <a:cubicBezTo>
                    <a:pt x="38028" y="3754857"/>
                    <a:pt x="35652" y="3766376"/>
                    <a:pt x="33572" y="3777895"/>
                  </a:cubicBezTo>
                  <a:cubicBezTo>
                    <a:pt x="29116" y="3782503"/>
                    <a:pt x="29116" y="3789415"/>
                    <a:pt x="29116" y="3796326"/>
                  </a:cubicBezTo>
                  <a:cubicBezTo>
                    <a:pt x="29116" y="3803238"/>
                    <a:pt x="31195" y="3812453"/>
                    <a:pt x="31195" y="3819211"/>
                  </a:cubicBezTo>
                  <a:cubicBezTo>
                    <a:pt x="31195" y="3828427"/>
                    <a:pt x="33572" y="3837642"/>
                    <a:pt x="35652" y="3846858"/>
                  </a:cubicBezTo>
                  <a:cubicBezTo>
                    <a:pt x="40108" y="3863139"/>
                    <a:pt x="42485" y="3876962"/>
                    <a:pt x="44565" y="3892935"/>
                  </a:cubicBezTo>
                  <a:cubicBezTo>
                    <a:pt x="44565" y="3906759"/>
                    <a:pt x="44565" y="3920582"/>
                    <a:pt x="42485" y="3934405"/>
                  </a:cubicBezTo>
                  <a:cubicBezTo>
                    <a:pt x="40108" y="3939013"/>
                    <a:pt x="40108" y="3943621"/>
                    <a:pt x="40108" y="3946078"/>
                  </a:cubicBezTo>
                  <a:cubicBezTo>
                    <a:pt x="40108" y="3948228"/>
                    <a:pt x="40108" y="3950686"/>
                    <a:pt x="42485" y="3952836"/>
                  </a:cubicBezTo>
                  <a:cubicBezTo>
                    <a:pt x="44565" y="3964509"/>
                    <a:pt x="44565" y="3975875"/>
                    <a:pt x="44565" y="3987548"/>
                  </a:cubicBezTo>
                  <a:cubicBezTo>
                    <a:pt x="44565" y="3992156"/>
                    <a:pt x="51398" y="4029018"/>
                    <a:pt x="44565" y="4031168"/>
                  </a:cubicBezTo>
                  <a:cubicBezTo>
                    <a:pt x="68481" y="4031168"/>
                    <a:pt x="94180" y="4032090"/>
                    <a:pt x="119730" y="4032090"/>
                  </a:cubicBezTo>
                  <a:cubicBezTo>
                    <a:pt x="151520" y="4032090"/>
                    <a:pt x="183309" y="4030707"/>
                    <a:pt x="211830" y="4024410"/>
                  </a:cubicBezTo>
                  <a:cubicBezTo>
                    <a:pt x="227279" y="4019802"/>
                    <a:pt x="231736" y="4015194"/>
                    <a:pt x="245105" y="4005979"/>
                  </a:cubicBezTo>
                  <a:cubicBezTo>
                    <a:pt x="254018" y="4003522"/>
                    <a:pt x="260851" y="3996763"/>
                    <a:pt x="262931" y="3989698"/>
                  </a:cubicBezTo>
                  <a:cubicBezTo>
                    <a:pt x="262931" y="3985090"/>
                    <a:pt x="265308" y="3982940"/>
                    <a:pt x="269764" y="3980483"/>
                  </a:cubicBezTo>
                  <a:cubicBezTo>
                    <a:pt x="273775" y="3978486"/>
                    <a:pt x="277192" y="3977718"/>
                    <a:pt x="280311" y="3977718"/>
                  </a:cubicBezTo>
                  <a:cubicBezTo>
                    <a:pt x="287442" y="3977718"/>
                    <a:pt x="293087" y="3981865"/>
                    <a:pt x="300960" y="3985090"/>
                  </a:cubicBezTo>
                  <a:cubicBezTo>
                    <a:pt x="306010" y="3985858"/>
                    <a:pt x="312249" y="3986166"/>
                    <a:pt x="318785" y="3986166"/>
                  </a:cubicBezTo>
                  <a:cubicBezTo>
                    <a:pt x="331858" y="3986166"/>
                    <a:pt x="346118" y="3985090"/>
                    <a:pt x="356517" y="3985090"/>
                  </a:cubicBezTo>
                  <a:cubicBezTo>
                    <a:pt x="367807" y="3985090"/>
                    <a:pt x="378799" y="3982940"/>
                    <a:pt x="392169" y="3978332"/>
                  </a:cubicBezTo>
                  <a:cubicBezTo>
                    <a:pt x="399002" y="3975875"/>
                    <a:pt x="403458" y="3971267"/>
                    <a:pt x="405538" y="3964509"/>
                  </a:cubicBezTo>
                  <a:cubicBezTo>
                    <a:pt x="423364" y="3950686"/>
                    <a:pt x="447874" y="3941470"/>
                    <a:pt x="470157" y="3939013"/>
                  </a:cubicBezTo>
                  <a:cubicBezTo>
                    <a:pt x="470157" y="3950686"/>
                    <a:pt x="465700" y="3964509"/>
                    <a:pt x="470157" y="3975875"/>
                  </a:cubicBezTo>
                  <a:cubicBezTo>
                    <a:pt x="473722" y="3988470"/>
                    <a:pt x="477138" y="3989852"/>
                    <a:pt x="487685" y="3989852"/>
                  </a:cubicBezTo>
                  <a:cubicBezTo>
                    <a:pt x="490805" y="3989852"/>
                    <a:pt x="494519" y="3989698"/>
                    <a:pt x="499124" y="3989698"/>
                  </a:cubicBezTo>
                  <a:cubicBezTo>
                    <a:pt x="513236" y="3990466"/>
                    <a:pt x="527645" y="3990773"/>
                    <a:pt x="542203" y="3990773"/>
                  </a:cubicBezTo>
                  <a:cubicBezTo>
                    <a:pt x="571170" y="3990773"/>
                    <a:pt x="600879" y="3989698"/>
                    <a:pt x="630589" y="3989698"/>
                  </a:cubicBezTo>
                  <a:cubicBezTo>
                    <a:pt x="692980" y="3992156"/>
                    <a:pt x="755370" y="4001371"/>
                    <a:pt x="817760" y="4003522"/>
                  </a:cubicBezTo>
                  <a:cubicBezTo>
                    <a:pt x="832615" y="4003522"/>
                    <a:pt x="846430" y="4002600"/>
                    <a:pt x="860542" y="4002600"/>
                  </a:cubicBezTo>
                  <a:cubicBezTo>
                    <a:pt x="867673" y="4002600"/>
                    <a:pt x="874803" y="4002754"/>
                    <a:pt x="882231" y="4003522"/>
                  </a:cubicBezTo>
                  <a:cubicBezTo>
                    <a:pt x="908969" y="4005979"/>
                    <a:pt x="933628" y="4012737"/>
                    <a:pt x="960367" y="4015194"/>
                  </a:cubicBezTo>
                  <a:cubicBezTo>
                    <a:pt x="1038207" y="4024410"/>
                    <a:pt x="1116343" y="4012737"/>
                    <a:pt x="1194183" y="4031168"/>
                  </a:cubicBezTo>
                  <a:cubicBezTo>
                    <a:pt x="1204730" y="4033779"/>
                    <a:pt x="1215128" y="4034854"/>
                    <a:pt x="1225527" y="4034854"/>
                  </a:cubicBezTo>
                  <a:cubicBezTo>
                    <a:pt x="1260436" y="4034854"/>
                    <a:pt x="1293859" y="4022260"/>
                    <a:pt x="1330105" y="4015194"/>
                  </a:cubicBezTo>
                  <a:cubicBezTo>
                    <a:pt x="1369767" y="4006133"/>
                    <a:pt x="1412846" y="4001525"/>
                    <a:pt x="1456074" y="4001525"/>
                  </a:cubicBezTo>
                  <a:cubicBezTo>
                    <a:pt x="1490389" y="4001525"/>
                    <a:pt x="1524704" y="4004443"/>
                    <a:pt x="1557384" y="4010587"/>
                  </a:cubicBezTo>
                  <a:cubicBezTo>
                    <a:pt x="1583677" y="4014734"/>
                    <a:pt x="1613981" y="4024717"/>
                    <a:pt x="1642800" y="4024717"/>
                  </a:cubicBezTo>
                  <a:cubicBezTo>
                    <a:pt x="1645474" y="4024717"/>
                    <a:pt x="1648296" y="4024564"/>
                    <a:pt x="1650970" y="4024410"/>
                  </a:cubicBezTo>
                  <a:cubicBezTo>
                    <a:pt x="1728809" y="4015194"/>
                    <a:pt x="1804569" y="3989698"/>
                    <a:pt x="1884786" y="3989698"/>
                  </a:cubicBezTo>
                  <a:cubicBezTo>
                    <a:pt x="1991741" y="3992156"/>
                    <a:pt x="2096467" y="4029018"/>
                    <a:pt x="2201194" y="4042841"/>
                  </a:cubicBezTo>
                  <a:cubicBezTo>
                    <a:pt x="2217980" y="4045145"/>
                    <a:pt x="2234915" y="4046220"/>
                    <a:pt x="2251998" y="4046220"/>
                  </a:cubicBezTo>
                  <a:cubicBezTo>
                    <a:pt x="2316617" y="4046220"/>
                    <a:pt x="2382721" y="4032090"/>
                    <a:pt x="2446151" y="4026560"/>
                  </a:cubicBezTo>
                  <a:cubicBezTo>
                    <a:pt x="2476455" y="4023642"/>
                    <a:pt x="2506759" y="4022874"/>
                    <a:pt x="2537211" y="4022874"/>
                  </a:cubicBezTo>
                  <a:cubicBezTo>
                    <a:pt x="2578062" y="4022874"/>
                    <a:pt x="2619062" y="4024410"/>
                    <a:pt x="2660061" y="4024410"/>
                  </a:cubicBezTo>
                  <a:cubicBezTo>
                    <a:pt x="2691256" y="4024410"/>
                    <a:pt x="2720223" y="4019802"/>
                    <a:pt x="2751419" y="4012737"/>
                  </a:cubicBezTo>
                  <a:cubicBezTo>
                    <a:pt x="2780386" y="4005979"/>
                    <a:pt x="2778157" y="3996763"/>
                    <a:pt x="2804896" y="3996763"/>
                  </a:cubicBezTo>
                  <a:lnTo>
                    <a:pt x="2965329" y="3996763"/>
                  </a:lnTo>
                  <a:cubicBezTo>
                    <a:pt x="3005437" y="3996763"/>
                    <a:pt x="3046139" y="3995535"/>
                    <a:pt x="3086990" y="3995535"/>
                  </a:cubicBezTo>
                  <a:cubicBezTo>
                    <a:pt x="3127989" y="3995535"/>
                    <a:pt x="3169137" y="3996763"/>
                    <a:pt x="3210434" y="4001371"/>
                  </a:cubicBezTo>
                  <a:cubicBezTo>
                    <a:pt x="3227814" y="4003829"/>
                    <a:pt x="3245194" y="4004443"/>
                    <a:pt x="3262575" y="4004443"/>
                  </a:cubicBezTo>
                  <a:cubicBezTo>
                    <a:pt x="3286788" y="4004443"/>
                    <a:pt x="3311001" y="4003061"/>
                    <a:pt x="3335215" y="4003061"/>
                  </a:cubicBezTo>
                  <a:cubicBezTo>
                    <a:pt x="3342642" y="4003061"/>
                    <a:pt x="3350070" y="4003214"/>
                    <a:pt x="3357497" y="4003522"/>
                  </a:cubicBezTo>
                  <a:cubicBezTo>
                    <a:pt x="3377403" y="4003522"/>
                    <a:pt x="3390772" y="4017345"/>
                    <a:pt x="3413054" y="4017345"/>
                  </a:cubicBezTo>
                  <a:cubicBezTo>
                    <a:pt x="3437713" y="4017345"/>
                    <a:pt x="3459847" y="4010587"/>
                    <a:pt x="3482130" y="4010587"/>
                  </a:cubicBezTo>
                  <a:cubicBezTo>
                    <a:pt x="3504412" y="4008129"/>
                    <a:pt x="3524466" y="4010587"/>
                    <a:pt x="3546748" y="4003522"/>
                  </a:cubicBezTo>
                  <a:cubicBezTo>
                    <a:pt x="3562346" y="3998914"/>
                    <a:pt x="3575715" y="3996763"/>
                    <a:pt x="3591313" y="3996763"/>
                  </a:cubicBezTo>
                  <a:lnTo>
                    <a:pt x="3680442" y="3996763"/>
                  </a:lnTo>
                  <a:cubicBezTo>
                    <a:pt x="3704953" y="3996763"/>
                    <a:pt x="3725007" y="4003522"/>
                    <a:pt x="3747289" y="4010587"/>
                  </a:cubicBezTo>
                  <a:cubicBezTo>
                    <a:pt x="3764966" y="4016270"/>
                    <a:pt x="3782792" y="4017498"/>
                    <a:pt x="3800915" y="4017498"/>
                  </a:cubicBezTo>
                  <a:cubicBezTo>
                    <a:pt x="3813245" y="4017498"/>
                    <a:pt x="3825574" y="4016884"/>
                    <a:pt x="3838201" y="4016884"/>
                  </a:cubicBezTo>
                  <a:cubicBezTo>
                    <a:pt x="3844143" y="4016884"/>
                    <a:pt x="3850382" y="4017038"/>
                    <a:pt x="3856472" y="4017345"/>
                  </a:cubicBezTo>
                  <a:cubicBezTo>
                    <a:pt x="3880834" y="4019802"/>
                    <a:pt x="3905493" y="4029018"/>
                    <a:pt x="3929855" y="4031168"/>
                  </a:cubicBezTo>
                  <a:cubicBezTo>
                    <a:pt x="3935352" y="4031629"/>
                    <a:pt x="3940996" y="4031936"/>
                    <a:pt x="3946493" y="4031936"/>
                  </a:cubicBezTo>
                  <a:cubicBezTo>
                    <a:pt x="3967735" y="4031936"/>
                    <a:pt x="3988829" y="4029018"/>
                    <a:pt x="4010072" y="4029018"/>
                  </a:cubicBezTo>
                  <a:cubicBezTo>
                    <a:pt x="4023441" y="4031168"/>
                    <a:pt x="4032354" y="4042841"/>
                    <a:pt x="4043644" y="4042841"/>
                  </a:cubicBezTo>
                  <a:cubicBezTo>
                    <a:pt x="4044089" y="4042841"/>
                    <a:pt x="4044683" y="4042995"/>
                    <a:pt x="4045278" y="4042995"/>
                  </a:cubicBezTo>
                  <a:cubicBezTo>
                    <a:pt x="4060132" y="4042995"/>
                    <a:pt x="4099349" y="4017345"/>
                    <a:pt x="4101578" y="4015194"/>
                  </a:cubicBezTo>
                  <a:cubicBezTo>
                    <a:pt x="4118661" y="4006286"/>
                    <a:pt x="4150301" y="4010280"/>
                    <a:pt x="4162631" y="3998146"/>
                  </a:cubicBezTo>
                  <a:cubicBezTo>
                    <a:pt x="4170356" y="4011355"/>
                    <a:pt x="4183873" y="4027175"/>
                    <a:pt x="4197243" y="4031168"/>
                  </a:cubicBezTo>
                  <a:cubicBezTo>
                    <a:pt x="4201699" y="4032704"/>
                    <a:pt x="4207938" y="4033318"/>
                    <a:pt x="4214772" y="4033318"/>
                  </a:cubicBezTo>
                  <a:cubicBezTo>
                    <a:pt x="4228438" y="4033318"/>
                    <a:pt x="4244778" y="4031168"/>
                    <a:pt x="4255177" y="4031168"/>
                  </a:cubicBezTo>
                  <a:lnTo>
                    <a:pt x="4299741" y="4031168"/>
                  </a:lnTo>
                  <a:cubicBezTo>
                    <a:pt x="4320538" y="4029325"/>
                    <a:pt x="4345940" y="4015809"/>
                    <a:pt x="4366885" y="4015809"/>
                  </a:cubicBezTo>
                  <a:cubicBezTo>
                    <a:pt x="4370599" y="4015809"/>
                    <a:pt x="4374313" y="4016270"/>
                    <a:pt x="4377729" y="4017345"/>
                  </a:cubicBezTo>
                  <a:cubicBezTo>
                    <a:pt x="4395555" y="4024410"/>
                    <a:pt x="4408925" y="4033625"/>
                    <a:pt x="4426751" y="4038233"/>
                  </a:cubicBezTo>
                  <a:cubicBezTo>
                    <a:pt x="4445616" y="4042687"/>
                    <a:pt x="4467453" y="4046220"/>
                    <a:pt x="4487656" y="4046220"/>
                  </a:cubicBezTo>
                  <a:cubicBezTo>
                    <a:pt x="4498351" y="4046220"/>
                    <a:pt x="4508749" y="4045145"/>
                    <a:pt x="4517959" y="4042841"/>
                  </a:cubicBezTo>
                  <a:cubicBezTo>
                    <a:pt x="4520336" y="4031168"/>
                    <a:pt x="4504739" y="4019802"/>
                    <a:pt x="4500282" y="4008129"/>
                  </a:cubicBezTo>
                  <a:cubicBezTo>
                    <a:pt x="4495826" y="3996763"/>
                    <a:pt x="4495826" y="3985090"/>
                    <a:pt x="4493597" y="3973725"/>
                  </a:cubicBezTo>
                  <a:cubicBezTo>
                    <a:pt x="4489141" y="3925190"/>
                    <a:pt x="4500282" y="3876962"/>
                    <a:pt x="4500282" y="3830884"/>
                  </a:cubicBezTo>
                  <a:cubicBezTo>
                    <a:pt x="4498054" y="3803238"/>
                    <a:pt x="4502510" y="3782503"/>
                    <a:pt x="4511423" y="3757160"/>
                  </a:cubicBezTo>
                  <a:cubicBezTo>
                    <a:pt x="4517959" y="3736426"/>
                    <a:pt x="4517959" y="3727210"/>
                    <a:pt x="4515880" y="3706475"/>
                  </a:cubicBezTo>
                  <a:cubicBezTo>
                    <a:pt x="4506967" y="3660398"/>
                    <a:pt x="4504739" y="3618928"/>
                    <a:pt x="4506967" y="3572850"/>
                  </a:cubicBezTo>
                  <a:cubicBezTo>
                    <a:pt x="4506967" y="3538292"/>
                    <a:pt x="4502510" y="3506038"/>
                    <a:pt x="4493597" y="3473784"/>
                  </a:cubicBezTo>
                  <a:cubicBezTo>
                    <a:pt x="4484685" y="3448595"/>
                    <a:pt x="4480228" y="3425556"/>
                    <a:pt x="4480228" y="3397909"/>
                  </a:cubicBezTo>
                  <a:cubicBezTo>
                    <a:pt x="4480228" y="3333401"/>
                    <a:pt x="4493597" y="3268892"/>
                    <a:pt x="4493597" y="3204384"/>
                  </a:cubicBezTo>
                  <a:cubicBezTo>
                    <a:pt x="4493597" y="3181345"/>
                    <a:pt x="4495826" y="3160457"/>
                    <a:pt x="4500282" y="3137418"/>
                  </a:cubicBezTo>
                  <a:cubicBezTo>
                    <a:pt x="4509195" y="3095948"/>
                    <a:pt x="4517959" y="3052328"/>
                    <a:pt x="4517959" y="3010858"/>
                  </a:cubicBezTo>
                  <a:cubicBezTo>
                    <a:pt x="4517959" y="2978604"/>
                    <a:pt x="4551531" y="2950958"/>
                    <a:pt x="4531329" y="2925615"/>
                  </a:cubicBezTo>
                  <a:cubicBezTo>
                    <a:pt x="4520336" y="2923311"/>
                    <a:pt x="4513652" y="2916399"/>
                    <a:pt x="4502510" y="2914096"/>
                  </a:cubicBezTo>
                  <a:cubicBezTo>
                    <a:pt x="4498054" y="2911792"/>
                    <a:pt x="4492855" y="2911177"/>
                    <a:pt x="4487358" y="2911177"/>
                  </a:cubicBezTo>
                  <a:cubicBezTo>
                    <a:pt x="4482159" y="2911177"/>
                    <a:pt x="4476811" y="2911792"/>
                    <a:pt x="4471315" y="2911792"/>
                  </a:cubicBezTo>
                  <a:cubicBezTo>
                    <a:pt x="4451261" y="2911792"/>
                    <a:pt x="4440120" y="2925615"/>
                    <a:pt x="4422294" y="2932527"/>
                  </a:cubicBezTo>
                  <a:cubicBezTo>
                    <a:pt x="4428979" y="2962477"/>
                    <a:pt x="4422294" y="3006251"/>
                    <a:pt x="4402240" y="3029289"/>
                  </a:cubicBezTo>
                  <a:cubicBezTo>
                    <a:pt x="4394367" y="3036355"/>
                    <a:pt x="4389168" y="3038966"/>
                    <a:pt x="4384414" y="3038966"/>
                  </a:cubicBezTo>
                  <a:cubicBezTo>
                    <a:pt x="4378324" y="3038966"/>
                    <a:pt x="4373124" y="3034511"/>
                    <a:pt x="4364360" y="3029289"/>
                  </a:cubicBezTo>
                  <a:cubicBezTo>
                    <a:pt x="4335393" y="3015466"/>
                    <a:pt x="4304198" y="2999339"/>
                    <a:pt x="4275231" y="2992427"/>
                  </a:cubicBezTo>
                  <a:cubicBezTo>
                    <a:pt x="4257405" y="2987820"/>
                    <a:pt x="4241807" y="2985516"/>
                    <a:pt x="4223982" y="2985516"/>
                  </a:cubicBezTo>
                  <a:cubicBezTo>
                    <a:pt x="4215069" y="2985516"/>
                    <a:pt x="4203185" y="2983365"/>
                    <a:pt x="4192341" y="2983365"/>
                  </a:cubicBezTo>
                  <a:cubicBezTo>
                    <a:pt x="4186844" y="2983365"/>
                    <a:pt x="4181794" y="2983980"/>
                    <a:pt x="4177337" y="2985516"/>
                  </a:cubicBezTo>
                  <a:cubicBezTo>
                    <a:pt x="4170504" y="2994731"/>
                    <a:pt x="4163968" y="3001643"/>
                    <a:pt x="4155055" y="3008554"/>
                  </a:cubicBezTo>
                  <a:cubicBezTo>
                    <a:pt x="4146142" y="3015466"/>
                    <a:pt x="4134852" y="3017770"/>
                    <a:pt x="4123860" y="3022224"/>
                  </a:cubicBezTo>
                  <a:cubicBezTo>
                    <a:pt x="4093259" y="3034819"/>
                    <a:pt x="4070234" y="3045724"/>
                    <a:pt x="4037702" y="3045724"/>
                  </a:cubicBezTo>
                  <a:cubicBezTo>
                    <a:pt x="4034582" y="3045724"/>
                    <a:pt x="4031314" y="3045570"/>
                    <a:pt x="4027897" y="3045263"/>
                  </a:cubicBezTo>
                  <a:cubicBezTo>
                    <a:pt x="4054636" y="3038505"/>
                    <a:pt x="4079295" y="3029289"/>
                    <a:pt x="4103657" y="3015466"/>
                  </a:cubicBezTo>
                  <a:cubicBezTo>
                    <a:pt x="4132773" y="2999339"/>
                    <a:pt x="4163968" y="2990123"/>
                    <a:pt x="4195163" y="2978604"/>
                  </a:cubicBezTo>
                  <a:cubicBezTo>
                    <a:pt x="4221753" y="2969389"/>
                    <a:pt x="4250720" y="2950958"/>
                    <a:pt x="4279687" y="2950958"/>
                  </a:cubicBezTo>
                  <a:cubicBezTo>
                    <a:pt x="4283253" y="2950804"/>
                    <a:pt x="4286669" y="2950650"/>
                    <a:pt x="4290086" y="2950650"/>
                  </a:cubicBezTo>
                  <a:cubicBezTo>
                    <a:pt x="4326332" y="2950650"/>
                    <a:pt x="4360498" y="2962170"/>
                    <a:pt x="4391099" y="2983212"/>
                  </a:cubicBezTo>
                  <a:cubicBezTo>
                    <a:pt x="4391099" y="2950958"/>
                    <a:pt x="4388871" y="2921007"/>
                    <a:pt x="4393327" y="2891057"/>
                  </a:cubicBezTo>
                  <a:cubicBezTo>
                    <a:pt x="4395555" y="2868018"/>
                    <a:pt x="4395555" y="2868018"/>
                    <a:pt x="4413381" y="2858802"/>
                  </a:cubicBezTo>
                  <a:cubicBezTo>
                    <a:pt x="4435663" y="2849587"/>
                    <a:pt x="4457946" y="2840371"/>
                    <a:pt x="4478000" y="2831156"/>
                  </a:cubicBezTo>
                  <a:cubicBezTo>
                    <a:pt x="4484685" y="2828852"/>
                    <a:pt x="4502510" y="2824244"/>
                    <a:pt x="4504739" y="2821940"/>
                  </a:cubicBezTo>
                  <a:cubicBezTo>
                    <a:pt x="4513652" y="2810421"/>
                    <a:pt x="4498054" y="2791990"/>
                    <a:pt x="4491369" y="2782775"/>
                  </a:cubicBezTo>
                  <a:cubicBezTo>
                    <a:pt x="4480228" y="2764344"/>
                    <a:pt x="4473543" y="2752824"/>
                    <a:pt x="4473543" y="2732089"/>
                  </a:cubicBezTo>
                  <a:cubicBezTo>
                    <a:pt x="4473543" y="2704443"/>
                    <a:pt x="4482456" y="2676796"/>
                    <a:pt x="4480228" y="2649150"/>
                  </a:cubicBezTo>
                  <a:cubicBezTo>
                    <a:pt x="4478000" y="2616896"/>
                    <a:pt x="4475772" y="2580034"/>
                    <a:pt x="4469087" y="2547779"/>
                  </a:cubicBezTo>
                  <a:cubicBezTo>
                    <a:pt x="4464630" y="2515525"/>
                    <a:pt x="4449033" y="2471905"/>
                    <a:pt x="4469087" y="2441801"/>
                  </a:cubicBezTo>
                  <a:cubicBezTo>
                    <a:pt x="4482456" y="2418762"/>
                    <a:pt x="4511423" y="2404939"/>
                    <a:pt x="4526872" y="2384358"/>
                  </a:cubicBezTo>
                  <a:cubicBezTo>
                    <a:pt x="4535785" y="2370534"/>
                    <a:pt x="4529249" y="2365927"/>
                    <a:pt x="4524793" y="2352103"/>
                  </a:cubicBezTo>
                  <a:cubicBezTo>
                    <a:pt x="4513652" y="2326607"/>
                    <a:pt x="4506967" y="2298961"/>
                    <a:pt x="4500282" y="2273772"/>
                  </a:cubicBezTo>
                  <a:cubicBezTo>
                    <a:pt x="4495826" y="2252883"/>
                    <a:pt x="4502510" y="2229998"/>
                    <a:pt x="4498054" y="2209263"/>
                  </a:cubicBezTo>
                  <a:cubicBezTo>
                    <a:pt x="4495826" y="2195440"/>
                    <a:pt x="4491369" y="2183921"/>
                    <a:pt x="4489141" y="2172401"/>
                  </a:cubicBezTo>
                  <a:cubicBezTo>
                    <a:pt x="4486913" y="2158578"/>
                    <a:pt x="4489141" y="2142451"/>
                    <a:pt x="4482456" y="2130931"/>
                  </a:cubicBezTo>
                  <a:cubicBezTo>
                    <a:pt x="4478000" y="2121716"/>
                    <a:pt x="4469087" y="2117108"/>
                    <a:pt x="4462402" y="2107893"/>
                  </a:cubicBezTo>
                  <a:cubicBezTo>
                    <a:pt x="4442348" y="2071031"/>
                    <a:pt x="4455718" y="2008826"/>
                    <a:pt x="4464630" y="1969660"/>
                  </a:cubicBezTo>
                  <a:cubicBezTo>
                    <a:pt x="4469087" y="1942014"/>
                    <a:pt x="4475772" y="1912063"/>
                    <a:pt x="4480228" y="1884417"/>
                  </a:cubicBezTo>
                  <a:lnTo>
                    <a:pt x="4480228" y="1865986"/>
                  </a:lnTo>
                  <a:cubicBezTo>
                    <a:pt x="4475772" y="1845404"/>
                    <a:pt x="4482456" y="1847555"/>
                    <a:pt x="4466859" y="1833731"/>
                  </a:cubicBezTo>
                  <a:cubicBezTo>
                    <a:pt x="4462402" y="1803935"/>
                    <a:pt x="4435663" y="1787654"/>
                    <a:pt x="4417838" y="1767073"/>
                  </a:cubicBezTo>
                  <a:cubicBezTo>
                    <a:pt x="4400012" y="1748642"/>
                    <a:pt x="4397784" y="1727753"/>
                    <a:pt x="4395555" y="1700107"/>
                  </a:cubicBezTo>
                  <a:cubicBezTo>
                    <a:pt x="4395555" y="1674918"/>
                    <a:pt x="4391099" y="1642663"/>
                    <a:pt x="4397784" y="1617167"/>
                  </a:cubicBezTo>
                  <a:cubicBezTo>
                    <a:pt x="4402240" y="1598736"/>
                    <a:pt x="4413381" y="1596586"/>
                    <a:pt x="4424522" y="1587370"/>
                  </a:cubicBezTo>
                  <a:cubicBezTo>
                    <a:pt x="4437892" y="1575697"/>
                    <a:pt x="4442348" y="1536685"/>
                    <a:pt x="4446805" y="1520404"/>
                  </a:cubicBezTo>
                  <a:cubicBezTo>
                    <a:pt x="4453489" y="1497366"/>
                    <a:pt x="4460174" y="1474327"/>
                    <a:pt x="4464630" y="1451288"/>
                  </a:cubicBezTo>
                  <a:cubicBezTo>
                    <a:pt x="4466859" y="1435315"/>
                    <a:pt x="4469087" y="1421491"/>
                    <a:pt x="4466859" y="1407668"/>
                  </a:cubicBezTo>
                  <a:cubicBezTo>
                    <a:pt x="4464630" y="1407668"/>
                    <a:pt x="4462402" y="1403060"/>
                    <a:pt x="4460174" y="1400756"/>
                  </a:cubicBezTo>
                  <a:cubicBezTo>
                    <a:pt x="4433435" y="1320121"/>
                    <a:pt x="4520336" y="1251004"/>
                    <a:pt x="4531329" y="1174977"/>
                  </a:cubicBezTo>
                  <a:lnTo>
                    <a:pt x="4524793" y="1174977"/>
                  </a:lnTo>
                  <a:cubicBezTo>
                    <a:pt x="4506967" y="1115076"/>
                    <a:pt x="4526872" y="1053025"/>
                    <a:pt x="4524793" y="990667"/>
                  </a:cubicBezTo>
                  <a:cubicBezTo>
                    <a:pt x="4524793" y="979301"/>
                    <a:pt x="4520336" y="967628"/>
                    <a:pt x="4520336" y="956262"/>
                  </a:cubicBezTo>
                  <a:cubicBezTo>
                    <a:pt x="4517959" y="951654"/>
                    <a:pt x="4520336" y="944589"/>
                    <a:pt x="4517959" y="939981"/>
                  </a:cubicBezTo>
                  <a:cubicBezTo>
                    <a:pt x="4514097" y="933377"/>
                    <a:pt x="4505778" y="931534"/>
                    <a:pt x="4496123" y="931534"/>
                  </a:cubicBezTo>
                  <a:cubicBezTo>
                    <a:pt x="4483199" y="931534"/>
                    <a:pt x="4467601" y="934759"/>
                    <a:pt x="4455866" y="934759"/>
                  </a:cubicBezTo>
                  <a:cubicBezTo>
                    <a:pt x="4451410" y="934759"/>
                    <a:pt x="4447696" y="934298"/>
                    <a:pt x="4444576" y="933223"/>
                  </a:cubicBezTo>
                  <a:cubicBezTo>
                    <a:pt x="4450518" y="929691"/>
                    <a:pt x="4457203" y="928769"/>
                    <a:pt x="4464185" y="928769"/>
                  </a:cubicBezTo>
                  <a:cubicBezTo>
                    <a:pt x="4473840" y="928769"/>
                    <a:pt x="4483942" y="930612"/>
                    <a:pt x="4493152" y="930612"/>
                  </a:cubicBezTo>
                  <a:cubicBezTo>
                    <a:pt x="4499837" y="930612"/>
                    <a:pt x="4506224" y="929691"/>
                    <a:pt x="4511423" y="926158"/>
                  </a:cubicBezTo>
                  <a:cubicBezTo>
                    <a:pt x="4515880" y="924008"/>
                    <a:pt x="4520336" y="910184"/>
                    <a:pt x="4520336" y="905577"/>
                  </a:cubicBezTo>
                  <a:cubicBezTo>
                    <a:pt x="4526872" y="877930"/>
                    <a:pt x="4524793" y="847826"/>
                    <a:pt x="4526872" y="820180"/>
                  </a:cubicBezTo>
                  <a:cubicBezTo>
                    <a:pt x="4529249" y="801749"/>
                    <a:pt x="4531329" y="785775"/>
                    <a:pt x="4538162" y="769494"/>
                  </a:cubicBezTo>
                  <a:cubicBezTo>
                    <a:pt x="4542619" y="769494"/>
                    <a:pt x="4544698" y="767344"/>
                    <a:pt x="4544698" y="764887"/>
                  </a:cubicBezTo>
                  <a:cubicBezTo>
                    <a:pt x="4544698" y="758129"/>
                    <a:pt x="4547075" y="753521"/>
                    <a:pt x="4547075" y="746456"/>
                  </a:cubicBezTo>
                  <a:cubicBezTo>
                    <a:pt x="4551531" y="707443"/>
                    <a:pt x="4544698" y="672732"/>
                    <a:pt x="4544698" y="636023"/>
                  </a:cubicBezTo>
                  <a:cubicBezTo>
                    <a:pt x="4544698" y="585338"/>
                    <a:pt x="4538162" y="532349"/>
                    <a:pt x="4547075" y="481664"/>
                  </a:cubicBezTo>
                  <a:cubicBezTo>
                    <a:pt x="4549155" y="454017"/>
                    <a:pt x="4547075" y="442498"/>
                    <a:pt x="4538162" y="417155"/>
                  </a:cubicBezTo>
                  <a:cubicBezTo>
                    <a:pt x="4526872" y="384901"/>
                    <a:pt x="4513652" y="350343"/>
                    <a:pt x="4517959" y="313481"/>
                  </a:cubicBezTo>
                  <a:cubicBezTo>
                    <a:pt x="4520336" y="295050"/>
                    <a:pt x="4533706" y="281226"/>
                    <a:pt x="4538162" y="262795"/>
                  </a:cubicBezTo>
                  <a:cubicBezTo>
                    <a:pt x="4540242" y="244364"/>
                    <a:pt x="4538162" y="223783"/>
                    <a:pt x="4538162" y="205352"/>
                  </a:cubicBezTo>
                  <a:cubicBezTo>
                    <a:pt x="4538162" y="150059"/>
                    <a:pt x="4517959" y="83093"/>
                    <a:pt x="4517959" y="30258"/>
                  </a:cubicBezTo>
                  <a:cubicBezTo>
                    <a:pt x="4491369" y="30258"/>
                    <a:pt x="4462551" y="27186"/>
                    <a:pt x="4435218" y="27186"/>
                  </a:cubicBezTo>
                  <a:cubicBezTo>
                    <a:pt x="4421551" y="27186"/>
                    <a:pt x="4408182" y="27954"/>
                    <a:pt x="4395555" y="30258"/>
                  </a:cubicBezTo>
                  <a:cubicBezTo>
                    <a:pt x="4388128" y="32101"/>
                    <a:pt x="4382632" y="32869"/>
                    <a:pt x="4377581" y="32869"/>
                  </a:cubicBezTo>
                  <a:cubicBezTo>
                    <a:pt x="4370599" y="32869"/>
                    <a:pt x="4364509" y="31486"/>
                    <a:pt x="4355447" y="30258"/>
                  </a:cubicBezTo>
                  <a:cubicBezTo>
                    <a:pt x="4346386" y="26571"/>
                    <a:pt x="4330194" y="16741"/>
                    <a:pt x="4319498" y="16741"/>
                  </a:cubicBezTo>
                  <a:cubicBezTo>
                    <a:pt x="4316973" y="16741"/>
                    <a:pt x="4314745" y="17356"/>
                    <a:pt x="4313111" y="18585"/>
                  </a:cubicBezTo>
                  <a:cubicBezTo>
                    <a:pt x="4313111" y="30258"/>
                    <a:pt x="4326480" y="37016"/>
                    <a:pt x="4326480" y="50839"/>
                  </a:cubicBezTo>
                  <a:cubicBezTo>
                    <a:pt x="4326480" y="64662"/>
                    <a:pt x="4310883" y="76335"/>
                    <a:pt x="4301970" y="85551"/>
                  </a:cubicBezTo>
                  <a:cubicBezTo>
                    <a:pt x="4271963" y="114426"/>
                    <a:pt x="4277905" y="170948"/>
                    <a:pt x="4279390" y="213953"/>
                  </a:cubicBezTo>
                  <a:cubicBezTo>
                    <a:pt x="4278350" y="208424"/>
                    <a:pt x="4276419" y="203355"/>
                    <a:pt x="4275231" y="198287"/>
                  </a:cubicBezTo>
                  <a:cubicBezTo>
                    <a:pt x="4273003" y="186921"/>
                    <a:pt x="4275231" y="175248"/>
                    <a:pt x="4273003" y="166033"/>
                  </a:cubicBezTo>
                  <a:cubicBezTo>
                    <a:pt x="4270774" y="159275"/>
                    <a:pt x="4268546" y="154667"/>
                    <a:pt x="4268546" y="150059"/>
                  </a:cubicBezTo>
                  <a:cubicBezTo>
                    <a:pt x="4264090" y="131628"/>
                    <a:pt x="4264090" y="113197"/>
                    <a:pt x="4261862" y="96916"/>
                  </a:cubicBezTo>
                  <a:cubicBezTo>
                    <a:pt x="4256068" y="66966"/>
                    <a:pt x="4243441" y="17509"/>
                    <a:pt x="4212246" y="17509"/>
                  </a:cubicBezTo>
                  <a:cubicBezTo>
                    <a:pt x="4207641" y="17509"/>
                    <a:pt x="4202739" y="18585"/>
                    <a:pt x="4197243" y="21042"/>
                  </a:cubicBezTo>
                  <a:cubicBezTo>
                    <a:pt x="4181051" y="27186"/>
                    <a:pt x="4161888" y="30104"/>
                    <a:pt x="4142874" y="30104"/>
                  </a:cubicBezTo>
                  <a:cubicBezTo>
                    <a:pt x="4133367" y="30104"/>
                    <a:pt x="4123860" y="29336"/>
                    <a:pt x="4114947" y="27800"/>
                  </a:cubicBezTo>
                  <a:cubicBezTo>
                    <a:pt x="4108114" y="25650"/>
                    <a:pt x="4094744" y="23192"/>
                    <a:pt x="4088208" y="21042"/>
                  </a:cubicBezTo>
                  <a:cubicBezTo>
                    <a:pt x="4078107" y="16895"/>
                    <a:pt x="4073502" y="9062"/>
                    <a:pt x="4064737" y="9062"/>
                  </a:cubicBezTo>
                  <a:cubicBezTo>
                    <a:pt x="4063698" y="9062"/>
                    <a:pt x="4062509" y="9216"/>
                    <a:pt x="4061469" y="9369"/>
                  </a:cubicBezTo>
                  <a:cubicBezTo>
                    <a:pt x="4041267" y="11827"/>
                    <a:pt x="4027897" y="34865"/>
                    <a:pt x="4010072" y="41623"/>
                  </a:cubicBezTo>
                  <a:cubicBezTo>
                    <a:pt x="4000119" y="44849"/>
                    <a:pt x="3990909" y="46078"/>
                    <a:pt x="3981699" y="46078"/>
                  </a:cubicBezTo>
                  <a:cubicBezTo>
                    <a:pt x="3970409" y="46078"/>
                    <a:pt x="3958971" y="44234"/>
                    <a:pt x="3945601" y="41623"/>
                  </a:cubicBezTo>
                  <a:cubicBezTo>
                    <a:pt x="3932232" y="41623"/>
                    <a:pt x="3918863" y="34865"/>
                    <a:pt x="3905493" y="34865"/>
                  </a:cubicBezTo>
                  <a:cubicBezTo>
                    <a:pt x="3876378" y="37016"/>
                    <a:pt x="3852016" y="48689"/>
                    <a:pt x="3822900" y="48689"/>
                  </a:cubicBezTo>
                  <a:cubicBezTo>
                    <a:pt x="3815176" y="49149"/>
                    <a:pt x="3807303" y="49303"/>
                    <a:pt x="3799727" y="49303"/>
                  </a:cubicBezTo>
                  <a:cubicBezTo>
                    <a:pt x="3765709" y="49303"/>
                    <a:pt x="3732731" y="45924"/>
                    <a:pt x="3698268" y="44081"/>
                  </a:cubicBezTo>
                  <a:cubicBezTo>
                    <a:pt x="3688612" y="43159"/>
                    <a:pt x="3678957" y="42698"/>
                    <a:pt x="3669449" y="42698"/>
                  </a:cubicBezTo>
                  <a:cubicBezTo>
                    <a:pt x="3632312" y="42698"/>
                    <a:pt x="3595027" y="49610"/>
                    <a:pt x="3557889" y="62512"/>
                  </a:cubicBezTo>
                  <a:cubicBezTo>
                    <a:pt x="3518970" y="76642"/>
                    <a:pt x="3474999" y="88776"/>
                    <a:pt x="3431772" y="88776"/>
                  </a:cubicBezTo>
                  <a:cubicBezTo>
                    <a:pt x="3398348" y="88776"/>
                    <a:pt x="3365222" y="81557"/>
                    <a:pt x="3335215" y="62512"/>
                  </a:cubicBezTo>
                  <a:cubicBezTo>
                    <a:pt x="3306099" y="44081"/>
                    <a:pt x="3272824" y="16434"/>
                    <a:pt x="3239252" y="16434"/>
                  </a:cubicBezTo>
                  <a:cubicBezTo>
                    <a:pt x="3230340" y="16434"/>
                    <a:pt x="3221427" y="15359"/>
                    <a:pt x="3213256" y="15359"/>
                  </a:cubicBezTo>
                  <a:cubicBezTo>
                    <a:pt x="3209097" y="15359"/>
                    <a:pt x="3205235" y="15666"/>
                    <a:pt x="3201521" y="16434"/>
                  </a:cubicBezTo>
                  <a:cubicBezTo>
                    <a:pt x="3188152" y="16434"/>
                    <a:pt x="3176862" y="25650"/>
                    <a:pt x="3161413" y="30258"/>
                  </a:cubicBezTo>
                  <a:cubicBezTo>
                    <a:pt x="3132297" y="34865"/>
                    <a:pt x="3103479" y="32408"/>
                    <a:pt x="3074363" y="37016"/>
                  </a:cubicBezTo>
                  <a:cubicBezTo>
                    <a:pt x="3060994" y="39473"/>
                    <a:pt x="3050001" y="44081"/>
                    <a:pt x="3036632" y="48689"/>
                  </a:cubicBezTo>
                  <a:cubicBezTo>
                    <a:pt x="3023263" y="50839"/>
                    <a:pt x="3016429" y="50839"/>
                    <a:pt x="3005437" y="57904"/>
                  </a:cubicBezTo>
                  <a:cubicBezTo>
                    <a:pt x="3000089" y="63280"/>
                    <a:pt x="2989245" y="80328"/>
                    <a:pt x="2979441" y="80328"/>
                  </a:cubicBezTo>
                  <a:cubicBezTo>
                    <a:pt x="2976767" y="80328"/>
                    <a:pt x="2974242" y="79253"/>
                    <a:pt x="2972013" y="76335"/>
                  </a:cubicBezTo>
                  <a:cubicBezTo>
                    <a:pt x="2974242" y="55447"/>
                    <a:pt x="3003060" y="39473"/>
                    <a:pt x="3016429" y="23192"/>
                  </a:cubicBezTo>
                  <a:cubicBezTo>
                    <a:pt x="3015538" y="23039"/>
                    <a:pt x="3014498" y="22885"/>
                    <a:pt x="3013458" y="22885"/>
                  </a:cubicBezTo>
                  <a:cubicBezTo>
                    <a:pt x="3004397" y="22885"/>
                    <a:pt x="2991176" y="30258"/>
                    <a:pt x="2983155" y="30258"/>
                  </a:cubicBezTo>
                  <a:cubicBezTo>
                    <a:pt x="2967557" y="30258"/>
                    <a:pt x="2954188" y="23192"/>
                    <a:pt x="2938590" y="21042"/>
                  </a:cubicBezTo>
                  <a:cubicBezTo>
                    <a:pt x="2920764" y="21042"/>
                    <a:pt x="2900710" y="21042"/>
                    <a:pt x="2882884" y="25650"/>
                  </a:cubicBezTo>
                  <a:cubicBezTo>
                    <a:pt x="2822722" y="34865"/>
                    <a:pt x="2762560" y="41623"/>
                    <a:pt x="2700169" y="50839"/>
                  </a:cubicBezTo>
                  <a:cubicBezTo>
                    <a:pt x="2692296" y="51607"/>
                    <a:pt x="2686354" y="51914"/>
                    <a:pt x="2681304" y="51914"/>
                  </a:cubicBezTo>
                  <a:cubicBezTo>
                    <a:pt x="2669420" y="51914"/>
                    <a:pt x="2663032" y="50224"/>
                    <a:pt x="2649069" y="48689"/>
                  </a:cubicBezTo>
                  <a:cubicBezTo>
                    <a:pt x="2640750" y="48074"/>
                    <a:pt x="2632431" y="47921"/>
                    <a:pt x="2624261" y="47921"/>
                  </a:cubicBezTo>
                  <a:cubicBezTo>
                    <a:pt x="2602276" y="47921"/>
                    <a:pt x="2580439" y="49303"/>
                    <a:pt x="2558602" y="49303"/>
                  </a:cubicBezTo>
                  <a:cubicBezTo>
                    <a:pt x="2550878" y="49303"/>
                    <a:pt x="2543005" y="49149"/>
                    <a:pt x="2535280" y="48689"/>
                  </a:cubicBezTo>
                  <a:cubicBezTo>
                    <a:pt x="2495172" y="48689"/>
                    <a:pt x="2455064" y="37016"/>
                    <a:pt x="2414956" y="34865"/>
                  </a:cubicBezTo>
                  <a:cubicBezTo>
                    <a:pt x="2379304" y="34865"/>
                    <a:pt x="2352565" y="39473"/>
                    <a:pt x="2319290" y="39473"/>
                  </a:cubicBezTo>
                  <a:cubicBezTo>
                    <a:pt x="2306664" y="48689"/>
                    <a:pt x="2293294" y="51914"/>
                    <a:pt x="2279777" y="51914"/>
                  </a:cubicBezTo>
                  <a:cubicBezTo>
                    <a:pt x="2252444" y="51914"/>
                    <a:pt x="2224219" y="38552"/>
                    <a:pt x="2198966" y="32408"/>
                  </a:cubicBezTo>
                  <a:cubicBezTo>
                    <a:pt x="2193024" y="31179"/>
                    <a:pt x="2187379" y="30565"/>
                    <a:pt x="2181734" y="30565"/>
                  </a:cubicBezTo>
                  <a:cubicBezTo>
                    <a:pt x="2168216" y="30565"/>
                    <a:pt x="2155144" y="33790"/>
                    <a:pt x="2141032" y="37016"/>
                  </a:cubicBezTo>
                  <a:cubicBezTo>
                    <a:pt x="2086812" y="52375"/>
                    <a:pt x="2028878" y="61437"/>
                    <a:pt x="1971984" y="61437"/>
                  </a:cubicBezTo>
                  <a:cubicBezTo>
                    <a:pt x="1951633" y="61437"/>
                    <a:pt x="1931430" y="60362"/>
                    <a:pt x="1911524" y="57904"/>
                  </a:cubicBezTo>
                  <a:cubicBezTo>
                    <a:pt x="1889836" y="55754"/>
                    <a:pt x="1869931" y="48228"/>
                    <a:pt x="1847054" y="48228"/>
                  </a:cubicBezTo>
                  <a:cubicBezTo>
                    <a:pt x="1844083" y="48228"/>
                    <a:pt x="1841112" y="48381"/>
                    <a:pt x="1838141" y="48689"/>
                  </a:cubicBezTo>
                  <a:cubicBezTo>
                    <a:pt x="1806946" y="53296"/>
                    <a:pt x="1786743" y="85551"/>
                    <a:pt x="1751092" y="85551"/>
                  </a:cubicBezTo>
                  <a:cubicBezTo>
                    <a:pt x="1749606" y="85551"/>
                    <a:pt x="1748269" y="85704"/>
                    <a:pt x="1746784" y="85704"/>
                  </a:cubicBezTo>
                  <a:cubicBezTo>
                    <a:pt x="1711281" y="85704"/>
                    <a:pt x="1685433" y="59440"/>
                    <a:pt x="1655426" y="44081"/>
                  </a:cubicBezTo>
                  <a:cubicBezTo>
                    <a:pt x="1628688" y="30258"/>
                    <a:pt x="1595116" y="30258"/>
                    <a:pt x="1566297" y="27800"/>
                  </a:cubicBezTo>
                  <a:cubicBezTo>
                    <a:pt x="1535102" y="23192"/>
                    <a:pt x="1510443" y="23192"/>
                    <a:pt x="1477168" y="23192"/>
                  </a:cubicBezTo>
                  <a:cubicBezTo>
                    <a:pt x="1459342" y="23192"/>
                    <a:pt x="1441516" y="23192"/>
                    <a:pt x="1423691" y="21042"/>
                  </a:cubicBezTo>
                  <a:cubicBezTo>
                    <a:pt x="1414332" y="18277"/>
                    <a:pt x="1406607" y="14745"/>
                    <a:pt x="1399180" y="14745"/>
                  </a:cubicBezTo>
                  <a:cubicBezTo>
                    <a:pt x="1393981" y="14745"/>
                    <a:pt x="1389079" y="16281"/>
                    <a:pt x="1383582" y="21042"/>
                  </a:cubicBezTo>
                  <a:cubicBezTo>
                    <a:pt x="1376898" y="27800"/>
                    <a:pt x="1374669" y="37016"/>
                    <a:pt x="1365757" y="41623"/>
                  </a:cubicBezTo>
                  <a:cubicBezTo>
                    <a:pt x="1354615" y="50839"/>
                    <a:pt x="1339018" y="64662"/>
                    <a:pt x="1325648" y="71727"/>
                  </a:cubicBezTo>
                  <a:cubicBezTo>
                    <a:pt x="1310051" y="78485"/>
                    <a:pt x="1301138" y="69270"/>
                    <a:pt x="1296681" y="90158"/>
                  </a:cubicBezTo>
                  <a:cubicBezTo>
                    <a:pt x="1292225" y="103982"/>
                    <a:pt x="1301138" y="117805"/>
                    <a:pt x="1296681" y="129171"/>
                  </a:cubicBezTo>
                  <a:cubicBezTo>
                    <a:pt x="1289997" y="140844"/>
                    <a:pt x="1283312" y="140844"/>
                    <a:pt x="1278856" y="152209"/>
                  </a:cubicBezTo>
                  <a:cubicBezTo>
                    <a:pt x="1274399" y="170640"/>
                    <a:pt x="1287768" y="182313"/>
                    <a:pt x="1287768" y="198287"/>
                  </a:cubicBezTo>
                  <a:cubicBezTo>
                    <a:pt x="1267120" y="205352"/>
                    <a:pt x="1255831" y="227777"/>
                    <a:pt x="1253751" y="250201"/>
                  </a:cubicBezTo>
                  <a:cubicBezTo>
                    <a:pt x="1252265" y="223937"/>
                    <a:pt x="1249443" y="196905"/>
                    <a:pt x="1256573" y="173098"/>
                  </a:cubicBezTo>
                  <a:cubicBezTo>
                    <a:pt x="1258801" y="156817"/>
                    <a:pt x="1269943" y="145451"/>
                    <a:pt x="1269943" y="129171"/>
                  </a:cubicBezTo>
                  <a:cubicBezTo>
                    <a:pt x="1269943" y="115347"/>
                    <a:pt x="1258801" y="106132"/>
                    <a:pt x="1256573" y="92309"/>
                  </a:cubicBezTo>
                  <a:cubicBezTo>
                    <a:pt x="1252117" y="80943"/>
                    <a:pt x="1252117" y="73878"/>
                    <a:pt x="1258801" y="62512"/>
                  </a:cubicBezTo>
                  <a:cubicBezTo>
                    <a:pt x="1263258" y="53296"/>
                    <a:pt x="1274399" y="53296"/>
                    <a:pt x="1267714" y="41623"/>
                  </a:cubicBezTo>
                  <a:cubicBezTo>
                    <a:pt x="1262961" y="40241"/>
                    <a:pt x="1258059" y="39627"/>
                    <a:pt x="1253157" y="39627"/>
                  </a:cubicBezTo>
                  <a:cubicBezTo>
                    <a:pt x="1242313" y="39627"/>
                    <a:pt x="1231023" y="42391"/>
                    <a:pt x="1218693" y="44081"/>
                  </a:cubicBezTo>
                  <a:cubicBezTo>
                    <a:pt x="1211414" y="46231"/>
                    <a:pt x="1203393" y="46845"/>
                    <a:pt x="1195074" y="46845"/>
                  </a:cubicBezTo>
                  <a:cubicBezTo>
                    <a:pt x="1188389" y="46845"/>
                    <a:pt x="1181408" y="46538"/>
                    <a:pt x="1174723" y="46538"/>
                  </a:cubicBezTo>
                  <a:cubicBezTo>
                    <a:pt x="1164770" y="46538"/>
                    <a:pt x="1155412" y="47153"/>
                    <a:pt x="1147539" y="50839"/>
                  </a:cubicBezTo>
                  <a:cubicBezTo>
                    <a:pt x="1125553" y="57136"/>
                    <a:pt x="1124959" y="72495"/>
                    <a:pt x="1106242" y="72495"/>
                  </a:cubicBezTo>
                  <a:cubicBezTo>
                    <a:pt x="1103865" y="72495"/>
                    <a:pt x="1101340" y="72188"/>
                    <a:pt x="1098517" y="71727"/>
                  </a:cubicBezTo>
                  <a:cubicBezTo>
                    <a:pt x="1069402" y="67120"/>
                    <a:pt x="1040583" y="67120"/>
                    <a:pt x="1009388" y="67120"/>
                  </a:cubicBezTo>
                  <a:cubicBezTo>
                    <a:pt x="991562" y="67120"/>
                    <a:pt x="984729" y="67120"/>
                    <a:pt x="971360" y="78485"/>
                  </a:cubicBezTo>
                  <a:cubicBezTo>
                    <a:pt x="964824" y="85551"/>
                    <a:pt x="969280" y="92309"/>
                    <a:pt x="955911" y="94766"/>
                  </a:cubicBezTo>
                  <a:cubicBezTo>
                    <a:pt x="953980" y="95227"/>
                    <a:pt x="952048" y="95534"/>
                    <a:pt x="950266" y="95534"/>
                  </a:cubicBezTo>
                  <a:cubicBezTo>
                    <a:pt x="935560" y="95534"/>
                    <a:pt x="925310" y="80482"/>
                    <a:pt x="913426" y="76335"/>
                  </a:cubicBezTo>
                  <a:cubicBezTo>
                    <a:pt x="897977" y="73878"/>
                    <a:pt x="884607" y="73878"/>
                    <a:pt x="868861" y="69270"/>
                  </a:cubicBezTo>
                  <a:cubicBezTo>
                    <a:pt x="848956" y="62512"/>
                    <a:pt x="851035" y="62512"/>
                    <a:pt x="828753" y="62512"/>
                  </a:cubicBezTo>
                  <a:cubicBezTo>
                    <a:pt x="813155" y="62512"/>
                    <a:pt x="794587" y="60669"/>
                    <a:pt x="776464" y="60669"/>
                  </a:cubicBezTo>
                  <a:cubicBezTo>
                    <a:pt x="758490" y="60669"/>
                    <a:pt x="740812" y="62512"/>
                    <a:pt x="726254" y="69270"/>
                  </a:cubicBezTo>
                  <a:cubicBezTo>
                    <a:pt x="715262" y="78485"/>
                    <a:pt x="712885" y="85551"/>
                    <a:pt x="697436" y="90158"/>
                  </a:cubicBezTo>
                  <a:cubicBezTo>
                    <a:pt x="684067" y="92309"/>
                    <a:pt x="652871" y="96916"/>
                    <a:pt x="639502" y="99374"/>
                  </a:cubicBezTo>
                  <a:cubicBezTo>
                    <a:pt x="635194" y="100142"/>
                    <a:pt x="631035" y="100603"/>
                    <a:pt x="626578" y="100603"/>
                  </a:cubicBezTo>
                  <a:cubicBezTo>
                    <a:pt x="597017" y="100603"/>
                    <a:pt x="566119" y="82479"/>
                    <a:pt x="537003" y="78485"/>
                  </a:cubicBezTo>
                  <a:cubicBezTo>
                    <a:pt x="526902" y="76642"/>
                    <a:pt x="517841" y="75567"/>
                    <a:pt x="509225" y="75567"/>
                  </a:cubicBezTo>
                  <a:cubicBezTo>
                    <a:pt x="496895" y="75567"/>
                    <a:pt x="485457" y="77717"/>
                    <a:pt x="472385" y="83093"/>
                  </a:cubicBezTo>
                  <a:cubicBezTo>
                    <a:pt x="459907" y="89698"/>
                    <a:pt x="447280" y="104135"/>
                    <a:pt x="433019" y="104135"/>
                  </a:cubicBezTo>
                  <a:cubicBezTo>
                    <a:pt x="432128" y="104135"/>
                    <a:pt x="431088" y="104135"/>
                    <a:pt x="430048" y="103982"/>
                  </a:cubicBezTo>
                  <a:cubicBezTo>
                    <a:pt x="405538" y="103982"/>
                    <a:pt x="405538" y="85551"/>
                    <a:pt x="387712" y="78485"/>
                  </a:cubicBezTo>
                  <a:cubicBezTo>
                    <a:pt x="383404" y="76335"/>
                    <a:pt x="378948" y="75721"/>
                    <a:pt x="374640" y="75721"/>
                  </a:cubicBezTo>
                  <a:cubicBezTo>
                    <a:pt x="370035" y="75721"/>
                    <a:pt x="365578" y="76335"/>
                    <a:pt x="360973" y="76335"/>
                  </a:cubicBezTo>
                  <a:cubicBezTo>
                    <a:pt x="325322" y="73878"/>
                    <a:pt x="292047" y="55447"/>
                    <a:pt x="256395" y="48689"/>
                  </a:cubicBezTo>
                  <a:cubicBezTo>
                    <a:pt x="221635" y="37323"/>
                    <a:pt x="193262" y="154"/>
                    <a:pt x="158947" y="154"/>
                  </a:cubicBezTo>
                  <a:close/>
                </a:path>
              </a:pathLst>
            </a:custGeom>
            <a:solidFill>
              <a:srgbClr val="9C786B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" name="Google Shape;50;p8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iggAAJ8GAAC2LwAABRkAABAAAAAmAAAACAAAAL2wAAAAAAAA"/>
              </a:ext>
            </a:extLst>
          </p:cNvSpPr>
          <p:nvPr>
            <p:ph type="title"/>
          </p:nvPr>
        </p:nvSpPr>
        <p:spPr>
          <a:xfrm>
            <a:off x="1388110" y="1076325"/>
            <a:ext cx="6367780" cy="299085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10000" cap="none">
                <a:solidFill>
                  <a:schemeClr val="accent3"/>
                </a:solidFill>
              </a:defRPr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6000" cap="none"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52;p9"/>
          <p:cNvPicPr>
            <a:extLst>
              <a:ext uri="smNativeData">
                <pr:smNativeData xmlns:pr="smNativeData" xmlns="smNativeData" val="SMDATA_17_e6B/YxMAAAAlAAAAEQAAAA0A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nAAAAAAAAABkAAAAZAAAAAAAAAAjAAAABAAAAGQAAAAXAAAAFAAAAAAAAAAAAAAA/38AAP9/AAAAAAAACQAAAAQAAAAAYAB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AAAAAAAAAAAQDgAAKQfAAAQAAAAJgAAAAgAAAD//////////w=="/>
              </a:ext>
            </a:extLst>
          </p:cNvPicPr>
          <p:nvPr/>
        </p:nvPicPr>
        <p:blipFill>
          <a:blip r:embed="rId2"/>
          <a:srcRect l="0" t="0" r="0" b="156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Google Shape;53;p9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hEAAJQJAAABJwAAwQ4AABAAAAAmAAAACAAAAL2wAAAAAAAA"/>
              </a:ext>
            </a:extLst>
          </p:cNvSpPr>
          <p:nvPr>
            <p:ph type="title"/>
          </p:nvPr>
        </p:nvSpPr>
        <p:spPr>
          <a:xfrm>
            <a:off x="2805430" y="1557020"/>
            <a:ext cx="3535045" cy="84137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45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9pPr>
          </a:lstStyle>
          <a:p>
            <a:pPr/>
          </a:p>
        </p:txBody>
      </p:sp>
      <p:sp>
        <p:nvSpPr>
          <p:cNvPr id="4" name="Google Shape;54;p9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MBFLR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hEAAMEOAAABJwAA+xcAABAAAAAmAAAACAAAAL2wAAAAAAAA"/>
              </a:ext>
            </a:extLst>
          </p:cNvSpPr>
          <p:nvPr>
            <p:ph type="subTitle" idx="1"/>
          </p:nvPr>
        </p:nvSpPr>
        <p:spPr>
          <a:xfrm>
            <a:off x="2805430" y="2398395"/>
            <a:ext cx="3535045" cy="149987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10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FCTXh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QAANQYAADSMwAAWhwAABAAAAAmAAAACAAAAL2wAAAAAAAA"/>
              </a:ext>
            </a:extLst>
          </p:cNvSpPr>
          <p:nvPr>
            <p:ph type="title"/>
          </p:nvPr>
        </p:nvSpPr>
        <p:spPr>
          <a:xfrm>
            <a:off x="720090" y="4036060"/>
            <a:ext cx="7703820" cy="57277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</a:lvl1pPr>
            <a:lvl2pPr algn="ctr">
              <a:spcBef>
                <a:spcPts val="0"/>
              </a:spcBef>
              <a:spcAft>
                <a:spcPts val="0"/>
              </a:spcAft>
              <a:buNone/>
            </a:lvl2pPr>
            <a:lvl3pPr algn="ctr">
              <a:spcBef>
                <a:spcPts val="0"/>
              </a:spcBef>
              <a:spcAft>
                <a:spcPts val="0"/>
              </a:spcAft>
              <a:buNone/>
            </a:lvl3pPr>
            <a:lvl4pPr algn="ctr">
              <a:spcBef>
                <a:spcPts val="0"/>
              </a:spcBef>
              <a:spcAft>
                <a:spcPts val="0"/>
              </a:spcAft>
              <a:buNone/>
            </a:lvl4pPr>
            <a:lvl5pPr algn="ctr">
              <a:spcBef>
                <a:spcPts val="0"/>
              </a:spcBef>
              <a:spcAft>
                <a:spcPts val="0"/>
              </a:spcAft>
              <a:buNone/>
            </a:lvl5pPr>
            <a:lvl6pPr algn="ctr">
              <a:spcBef>
                <a:spcPts val="0"/>
              </a:spcBef>
              <a:spcAft>
                <a:spcPts val="0"/>
              </a:spcAft>
              <a:buNone/>
            </a:lvl6pPr>
            <a:lvl7pPr algn="ctr">
              <a:spcBef>
                <a:spcPts val="0"/>
              </a:spcBef>
              <a:spcAft>
                <a:spcPts val="0"/>
              </a:spcAft>
              <a:buNone/>
            </a:lvl7pPr>
            <a:lvl8pPr algn="ctr">
              <a:spcBef>
                <a:spcPts val="0"/>
              </a:spcBef>
              <a:spcAft>
                <a:spcPts val="0"/>
              </a:spcAft>
              <a:buNone/>
            </a:lvl8pPr>
            <a:lvl9pPr algn="ctr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simple-light-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L0CAABVNgAAQwYAABAAAAAmAAAACAAAAL2/AAD/HwAA"/>
              </a:ext>
            </a:extLst>
          </p:cNvSpPr>
          <p:nvPr>
            <p:ph type="title"/>
          </p:nvPr>
        </p:nvSpPr>
        <p:spPr>
          <a:xfrm>
            <a:off x="311785" y="445135"/>
            <a:ext cx="8520430" cy="5727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200" cap="none">
                <a:solidFill>
                  <a:srgbClr val="9C786B"/>
                </a:solidFill>
                <a:latin typeface="Bellefair" pitchFamily="0" charset="0"/>
                <a:ea typeface="Arial" pitchFamily="2" charset="0"/>
                <a:cs typeface="Arial" pitchFamily="2" charset="0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9C786B"/>
                </a:solidFill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9C786B"/>
                </a:solidFill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9C786B"/>
                </a:solidFill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9C786B"/>
                </a:solidFill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9C786B"/>
                </a:solidFill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9C786B"/>
                </a:solidFill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9C786B"/>
                </a:solidFill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2800" cap="none">
                <a:solidFill>
                  <a:srgbClr val="9C786B"/>
                </a:solidFill>
              </a:defRPr>
            </a:lvl9pPr>
          </a:lstStyle>
          <a:p>
            <a:pPr/>
          </a:p>
        </p:txBody>
      </p:sp>
      <p:sp>
        <p:nvSpPr>
          <p:cNvPr id="3" name="Google Shape;7;p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HBjQW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6wEAABcHAABVNgAAGxwAABAAAAAmAAAACAAAAL2/AAD/HwAA"/>
              </a:ext>
            </a:extLst>
          </p:cNvSpPr>
          <p:nvPr>
            <p:ph type="body" idx="1"/>
          </p:nvPr>
        </p:nvSpPr>
        <p:spPr>
          <a:xfrm>
            <a:off x="311785" y="1152525"/>
            <a:ext cx="8520430" cy="34163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786B"/>
              </a:buClr>
              <a:buSzPts val="1400"/>
              <a:buFont typeface="Bellota Text" pitchFamily="0" charset="0"/>
              <a:buChar char="●"/>
              <a:defRPr cap="none">
                <a:solidFill>
                  <a:srgbClr val="9C786B"/>
                </a:solidFill>
                <a:latin typeface="Bellota Text" pitchFamily="0" charset="0"/>
                <a:ea typeface="Arial" pitchFamily="2" charset="0"/>
                <a:cs typeface="Arial" pitchFamily="2" charset="0"/>
              </a:defRPr>
            </a:lvl1pPr>
            <a:lvl2pPr marL="9144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786B"/>
              </a:buClr>
              <a:buSzPts val="1400"/>
              <a:buFont typeface="Bellota Text" pitchFamily="0" charset="0"/>
              <a:buChar char="○"/>
              <a:defRPr cap="none">
                <a:solidFill>
                  <a:srgbClr val="9C786B"/>
                </a:solidFill>
                <a:latin typeface="Bellota Text" pitchFamily="0" charset="0"/>
                <a:ea typeface="Arial" pitchFamily="2" charset="0"/>
                <a:cs typeface="Arial" pitchFamily="2" charset="0"/>
              </a:defRPr>
            </a:lvl2pPr>
            <a:lvl3pPr marL="13716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786B"/>
              </a:buClr>
              <a:buSzPts val="1400"/>
              <a:buFont typeface="Bellota Text" pitchFamily="0" charset="0"/>
              <a:buChar char="■"/>
              <a:defRPr cap="none">
                <a:solidFill>
                  <a:srgbClr val="9C786B"/>
                </a:solidFill>
                <a:latin typeface="Bellota Text" pitchFamily="0" charset="0"/>
                <a:ea typeface="Arial" pitchFamily="2" charset="0"/>
                <a:cs typeface="Arial" pitchFamily="2" charset="0"/>
              </a:defRPr>
            </a:lvl3pPr>
            <a:lvl4pPr marL="18288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786B"/>
              </a:buClr>
              <a:buSzPts val="1400"/>
              <a:buFont typeface="Bellota Text" pitchFamily="0" charset="0"/>
              <a:buChar char="●"/>
              <a:defRPr cap="none">
                <a:solidFill>
                  <a:srgbClr val="9C786B"/>
                </a:solidFill>
                <a:latin typeface="Bellota Text" pitchFamily="0" charset="0"/>
                <a:ea typeface="Arial" pitchFamily="2" charset="0"/>
                <a:cs typeface="Arial" pitchFamily="2" charset="0"/>
              </a:defRPr>
            </a:lvl4pPr>
            <a:lvl5pPr marL="22860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786B"/>
              </a:buClr>
              <a:buSzPts val="1400"/>
              <a:buFont typeface="Bellota Text" pitchFamily="0" charset="0"/>
              <a:buChar char="○"/>
              <a:defRPr cap="none">
                <a:solidFill>
                  <a:srgbClr val="9C786B"/>
                </a:solidFill>
                <a:latin typeface="Bellota Text" pitchFamily="0" charset="0"/>
                <a:ea typeface="Arial" pitchFamily="2" charset="0"/>
                <a:cs typeface="Arial" pitchFamily="2" charset="0"/>
              </a:defRPr>
            </a:lvl5pPr>
            <a:lvl6pPr marL="2743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786B"/>
              </a:buClr>
              <a:buSzPts val="1400"/>
              <a:buFont typeface="Bellota Text" pitchFamily="0" charset="0"/>
              <a:buChar char="■"/>
              <a:defRPr cap="none">
                <a:solidFill>
                  <a:srgbClr val="9C786B"/>
                </a:solidFill>
                <a:latin typeface="Bellota Text" pitchFamily="0" charset="0"/>
                <a:ea typeface="Arial" pitchFamily="2" charset="0"/>
                <a:cs typeface="Arial" pitchFamily="2" charset="0"/>
              </a:defRPr>
            </a:lvl6pPr>
            <a:lvl7pPr marL="32004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786B"/>
              </a:buClr>
              <a:buSzPts val="1400"/>
              <a:buFont typeface="Bellota Text" pitchFamily="0" charset="0"/>
              <a:buChar char="●"/>
              <a:defRPr cap="none">
                <a:solidFill>
                  <a:srgbClr val="9C786B"/>
                </a:solidFill>
                <a:latin typeface="Bellota Text" pitchFamily="0" charset="0"/>
                <a:ea typeface="Arial" pitchFamily="2" charset="0"/>
                <a:cs typeface="Arial" pitchFamily="2" charset="0"/>
              </a:defRPr>
            </a:lvl7pPr>
            <a:lvl8pPr marL="36576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786B"/>
              </a:buClr>
              <a:buSzPts val="1400"/>
              <a:buFont typeface="Bellota Text" pitchFamily="0" charset="0"/>
              <a:buChar char="○"/>
              <a:defRPr cap="none">
                <a:solidFill>
                  <a:srgbClr val="9C786B"/>
                </a:solidFill>
                <a:latin typeface="Bellota Text" pitchFamily="0" charset="0"/>
                <a:ea typeface="Arial" pitchFamily="2" charset="0"/>
                <a:cs typeface="Arial" pitchFamily="2" charset="0"/>
              </a:defRPr>
            </a:lvl8pPr>
            <a:lvl9pPr marL="41148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786B"/>
              </a:buClr>
              <a:buSzPts val="1400"/>
              <a:buFont typeface="Bellota Text" pitchFamily="0" charset="0"/>
              <a:buChar char="■"/>
              <a:defRPr cap="none">
                <a:solidFill>
                  <a:srgbClr val="9C786B"/>
                </a:solidFill>
                <a:latin typeface="Bellota Text" pitchFamily="0" charset="0"/>
                <a:ea typeface="Arial" pitchFamily="2" charset="0"/>
                <a:cs typeface="Arial" pitchFamily="2" charset="0"/>
              </a:defRPr>
            </a:lvl9pPr>
          </a:lstStyle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6" r:id="rId12"/>
    <p:sldLayoutId id="2147483667" r:id="rId13"/>
    <p:sldLayoutId id="2147483668" r:id="rId14"/>
    <p:sldLayoutId id="2147483672" r:id="rId15"/>
    <p:sldLayoutId id="2147483673" r:id="rId16"/>
    <p:sldLayoutId id="2147483674" r:id="rId17"/>
    <p:sldLayoutId id="2147483678" r:id="rId18"/>
    <p:sldLayoutId id="2147483679" r:id="rId19"/>
    <p:sldLayoutId id="2147483680" r:id="rId20"/>
    <p:sldLayoutId id="2147483684" r:id="rId21"/>
    <p:sldLayoutId id="2147483685" r:id="rId22"/>
    <p:sldLayoutId id="2147483686" r:id="rId23"/>
    <p:sldLayoutId id="2147483690" r:id="rId24"/>
    <p:sldLayoutId id="2147483691" r:id="rId25"/>
    <p:sldLayoutId id="2147483692" r:id="rId26"/>
    <p:sldLayoutId id="2147483696" r:id="rId27"/>
    <p:sldLayoutId id="2147483697" r:id="rId28"/>
    <p:sldLayoutId id="2147483698" r:id="rId29"/>
  </p:sldLayoutIdLst>
  <p:hf sldNum="0"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e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jpe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jpeg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B0AC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AAAAADo////QDgAANgm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240"/>
            <a:ext cx="9144000" cy="63296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iAMAAAAAAADdMwAATAUAABAAAAAmAAAACAAAAD0wAAAAAAAA"/>
              </a:ext>
            </a:extLst>
          </p:cNvSpPr>
          <p:nvPr>
            <p:ph type="title"/>
          </p:nvPr>
        </p:nvSpPr>
        <p:spPr>
          <a:xfrm>
            <a:off x="574040" y="0"/>
            <a:ext cx="7856855" cy="86106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>
              <a:defRPr cap="none">
                <a:solidFill>
                  <a:srgbClr val="FFFFFF"/>
                </a:solidFill>
              </a:defRPr>
            </a:pPr>
            <a:r>
              <a:rPr sz="6400" cap="none"/>
              <a:t>Gaj Julije Cezar</a:t>
            </a:r>
            <a:endParaRPr sz="30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C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H8IAADdMwAAGxw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>
              <a:defRPr sz="2200" cap="none"/>
            </a:pPr>
            <a:r>
              <a:t>Po pobedi u građanskom ratu Cezar postaje dictator perpetuo 44. god. p.n.e .</a:t>
            </a:r>
          </a:p>
          <a:p>
            <a:pPr>
              <a:defRPr sz="2200" cap="none"/>
            </a:pPr>
            <a:r>
              <a:t>Ubijen je u zaveri 15. marta 44. god. p.n.e., izboden je 23 puta u Senatu. Najmanje 60 senatora učestvovalo je u zaveri, koju su predvodili Marko Junije Brut i Gaj Kasije Longin. Uprkos Cezarovoj smrti, zaverenici nisu uspeli da obnove institucije Republike. </a:t>
            </a:r>
          </a:p>
        </p:txBody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FIDAADdMwAAb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/>
            <a:r>
              <a:t>Diktatura i smrt - Tu quoque, Brute, fili mi!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C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FIDAADdMwAAb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AL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OIAAAAAAAAAuDcAABcf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" y="0"/>
            <a:ext cx="8914130" cy="505396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1"/>
          <p:cNvSpPr txBox="1">
            <a:extLst>
              <a:ext uri="smNativeData">
                <pr:smNativeData xmlns:pr="smNativeData" xmlns="smNativeData" val="SMDATA_15_e6B/YxMAAAAlAAAAEgAAAE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NwI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wwEAALEcAAC/FAAA8R4AAAAgAAAmAAAACAAAAP//////////"/>
              </a:ext>
            </a:extLst>
          </p:cNvSpPr>
          <p:nvPr/>
        </p:nvSpPr>
        <p:spPr>
          <a:xfrm>
            <a:off x="286385" y="4664075"/>
            <a:ext cx="308610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cap="none">
                <a:solidFill>
                  <a:srgbClr val="FFFFFF"/>
                </a:solidFill>
                <a:latin typeface="Bellota Text" pitchFamily="0" charset="0"/>
                <a:ea typeface="Bellota Text" pitchFamily="0" charset="0"/>
                <a:cs typeface="Bellota Text" pitchFamily="0" charset="0"/>
              </a:defRPr>
            </a:pPr>
            <a:r>
              <a:rPr sz="1800" cap="none"/>
              <a:t> Vincenzo Camuccini, 1805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GtBQU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FIDAADdMwAAb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HABAAABAAAA2jUAAKQf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233680" y="635"/>
            <a:ext cx="8520430" cy="514286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1"/>
          <p:cNvSpPr txBox="1">
            <a:extLst>
              <a:ext uri="smNativeData">
                <pr:smNativeData xmlns:pr="smNativeData" xmlns="smNativeData" val="SMDATA_15_e6B/YxMAAAAlAAAAEgAAAA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NwI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xAEAACIdAADIHwAAOSAAAAAAAAAmAAAACAAAAP//////////"/>
              </a:ext>
            </a:extLst>
          </p:cNvSpPr>
          <p:nvPr/>
        </p:nvSpPr>
        <p:spPr>
          <a:xfrm>
            <a:off x="287020" y="4735830"/>
            <a:ext cx="4879340" cy="5022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cap="none">
                <a:solidFill>
                  <a:srgbClr val="FFFFFF"/>
                </a:solidFill>
                <a:latin typeface="Bellota Text" pitchFamily="0" charset="0"/>
                <a:ea typeface="Bellota Text" pitchFamily="0" charset="0"/>
                <a:cs typeface="Bellota Text" pitchFamily="0" charset="0"/>
              </a:defRPr>
            </a:pPr>
            <a:r>
              <a:rPr sz="1600" cap="none"/>
              <a:t> La Mort de César by Jean-Léon Gérôme, 1859–1867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H8IAADdMwAAGxwAAAAAAAAmAAAACAAAAD0wAAAAAAAA"/>
              </a:ext>
            </a:extLst>
          </p:cNvSpPr>
          <p:nvPr>
            <p:ph type="body" idx="1"/>
          </p:nvPr>
        </p:nvSpPr>
        <p:spPr>
          <a:xfrm>
            <a:off x="715010" y="1381125"/>
            <a:ext cx="7715885" cy="318770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>
              <a:defRPr sz="2200" cap="none"/>
            </a:pPr>
            <a:r>
              <a:t>Cezar je do danas jedna od najharizmatičnijih i najslavnijih istorijskih ličnosti.</a:t>
            </a:r>
          </a:p>
          <a:p>
            <a:pPr>
              <a:defRPr sz="2200" cap="none"/>
            </a:pPr>
            <a:r>
              <a:t>Cezarovo ime se danas povezuje sa istorijom, politikom i vojnom veštinom. </a:t>
            </a:r>
          </a:p>
          <a:p>
            <a:pPr>
              <a:defRPr sz="2200" cap="none"/>
            </a:pPr>
            <a:r>
              <a:t>On ostaje upamćen i kao vrstan književnik, njegova dela, kao što su Beleške o galskom ratu(Commentarii de Bello Gallico) i Beleške o građanskom ratu(Commentarii de Bello Civili), su danas važena kao važan istorijski izvor.</a:t>
            </a:r>
          </a:p>
        </p:txBody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FIDAADdMwAAb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/>
            <a:r>
              <a:t>Nasledstvo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H8IAADdMwAAGxwAAAAAAAAmAAAACAAAAD0wAAAAAAAA"/>
              </a:ext>
            </a:extLst>
          </p:cNvSpPr>
          <p:nvPr>
            <p:ph type="body" idx="1"/>
          </p:nvPr>
        </p:nvSpPr>
        <p:spPr>
          <a:xfrm>
            <a:off x="715010" y="1381125"/>
            <a:ext cx="7715885" cy="318770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>
              <a:defRPr sz="2200" cap="none"/>
            </a:pPr>
            <a:r>
              <a:t>Gaius Iulius Caesar je pripadao rodu Julijevaca, čija istorija datira još od Trojanskog rata.</a:t>
            </a:r>
          </a:p>
          <a:p>
            <a:pPr>
              <a:defRPr sz="2200" cap="none"/>
            </a:pPr>
            <a:r>
              <a:t>Od rane mladosti uči retoriku i vrlo se rano uključuje u političke tokove.</a:t>
            </a:r>
          </a:p>
          <a:p>
            <a:pPr>
              <a:defRPr sz="2200" cap="none"/>
            </a:pPr>
            <a:r>
              <a:t>Nakon pobede Kornelija Suluma u sukobu sa njegovim ujakom Gajom Marijom, Cezar je primoran da beži iz Rima u Malu Aziju, gde se pokazao kao odličan vojnik.</a:t>
            </a:r>
          </a:p>
        </p:txBody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FIDAADdMwAAb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/>
            <a:r>
              <a:t>Mladost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H8IAADdMwAAGxwAAAAAAAAmAAAACAAAAD0wAAAAAAAA"/>
              </a:ext>
            </a:extLst>
          </p:cNvSpPr>
          <p:nvPr>
            <p:ph type="body" idx="1"/>
          </p:nvPr>
        </p:nvSpPr>
        <p:spPr>
          <a:xfrm>
            <a:off x="715010" y="1381125"/>
            <a:ext cx="7715885" cy="318770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>
              <a:defRPr sz="2200" cap="none"/>
            </a:pPr>
            <a:r>
              <a:t>Nakon Sulomove smrti Cezar se vraća u Rim, gde započinje njegovu političku karijeru.</a:t>
            </a:r>
          </a:p>
          <a:p>
            <a:pPr>
              <a:defRPr sz="2200" cap="none"/>
            </a:pPr>
            <a:r>
              <a:t>Stiče veliku popularnost organizirajući javne igre i deljenje hrane sirotinji.</a:t>
            </a:r>
          </a:p>
          <a:p>
            <a:pPr>
              <a:defRPr sz="2200" cap="none"/>
            </a:pPr>
            <a:r>
              <a:t>Ubrzo postaje narodni tribun, pontifex maximus i guverner španske provincije. </a:t>
            </a:r>
          </a:p>
          <a:p>
            <a:pPr>
              <a:defRPr sz="2200" cap="none"/>
            </a:pPr>
            <a:r>
              <a:t>60 god.p.n.e. sklapa prvi trijumvirat sa Pompejem i Krasom a negudo zatim postaje i konzul.</a:t>
            </a:r>
          </a:p>
        </p:txBody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FIDAADdMwAAb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/>
            <a:r>
              <a:t>Povratak u Rim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AZAQ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EknAABuAwAADzgAAO0a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386195" y="557530"/>
            <a:ext cx="2726690" cy="381952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2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AL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GkSAAAXAwAA2CYAAM4a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992755" y="502285"/>
            <a:ext cx="3321685" cy="385508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Picture3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AL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HEAAADJAgAAqBEAAF4b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71755" y="452755"/>
            <a:ext cx="2798445" cy="399605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box1"/>
          <p:cNvSpPr txBox="1">
            <a:extLst>
              <a:ext uri="smNativeData">
                <pr:smNativeData xmlns:pr="smNativeData" xmlns="smNativeData" val="SMDATA_15_e6B/YxMAAAAlAAAAEgAAAA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NwI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cQAAAF4bAACoEQAAHyAAAAAAAAAmAAAACAAAAP//////////"/>
              </a:ext>
            </a:extLst>
          </p:cNvSpPr>
          <p:nvPr/>
        </p:nvSpPr>
        <p:spPr>
          <a:xfrm>
            <a:off x="71755" y="4448810"/>
            <a:ext cx="2798445" cy="7727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2000" cap="none">
                <a:solidFill>
                  <a:srgbClr val="9C786B"/>
                </a:solidFill>
                <a:latin typeface="Bellota Text" pitchFamily="0" charset="0"/>
                <a:ea typeface="Bellota Text" pitchFamily="0" charset="0"/>
                <a:cs typeface="Bellota Text" pitchFamily="0" charset="0"/>
              </a:defRPr>
            </a:pPr>
            <a:r>
              <a:t> Marcus Licinius Crassus Dives</a:t>
            </a:r>
          </a:p>
        </p:txBody>
      </p:sp>
      <p:sp>
        <p:nvSpPr>
          <p:cNvPr id="6" name="Textbox2"/>
          <p:cNvSpPr txBox="1">
            <a:extLst>
              <a:ext uri="smNativeData">
                <pr:smNativeData xmlns:pr="smNativeData" xmlns="smNativeData" val="SMDATA_15_e6B/YxMAAAAlAAAAEgAAAE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NwI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+xIAAM8bAABnJgAAPx4AAAAgAAAmAAAACAAAAP//////////"/>
              </a:ext>
            </a:extLst>
          </p:cNvSpPr>
          <p:nvPr/>
        </p:nvSpPr>
        <p:spPr>
          <a:xfrm>
            <a:off x="3085465" y="4520565"/>
            <a:ext cx="3157220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2000" cap="none">
                <a:solidFill>
                  <a:schemeClr val="tx1"/>
                </a:solidFill>
                <a:latin typeface="Bellota Text" pitchFamily="0" charset="0"/>
                <a:ea typeface="Bellota Text" pitchFamily="0" charset="0"/>
                <a:cs typeface="Bellota Text" pitchFamily="0" charset="0"/>
              </a:defRPr>
            </a:pPr>
            <a:r>
              <a:t>Gnaeus Pompeius Magnus</a:t>
            </a:r>
          </a:p>
        </p:txBody>
      </p:sp>
      <p:sp>
        <p:nvSpPr>
          <p:cNvPr id="7" name="Textbox3"/>
          <p:cNvSpPr txBox="1">
            <a:extLst>
              <a:ext uri="smNativeData">
                <pr:smNativeData xmlns:pr="smNativeData" xmlns="smNativeData" val="SMDATA_15_e6B/YxMAAAAlAAAAEgAAAE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NwI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SScAAF4bAAAtNwAAzh0AAAAgAAAmAAAACAAAAP//////////"/>
              </a:ext>
            </a:extLst>
          </p:cNvSpPr>
          <p:nvPr/>
        </p:nvSpPr>
        <p:spPr>
          <a:xfrm>
            <a:off x="6386195" y="4448810"/>
            <a:ext cx="2583180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2000" cap="none">
                <a:solidFill>
                  <a:schemeClr val="tx1"/>
                </a:solidFill>
              </a:defRPr>
            </a:pPr>
            <a:r>
              <a:t>Gaius Iulius Caesar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H8IAADdMwAAGxw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>
              <a:defRPr sz="2200" cap="none"/>
            </a:pPr>
            <a:r>
              <a:t>Nakon završetka konzulata on postaje guvernor Galije, gde nakon provedenih 8 godina uspešno pobeđuje susedne varvare i osvaja celu Galiju.</a:t>
            </a:r>
          </a:p>
          <a:p>
            <a:pPr>
              <a:defRPr sz="2200" cap="none"/>
            </a:pPr>
            <a:r>
              <a:t>Dok je bio u Galiji, Pompej, u strahu od njegove sve veće popularnosti, uz pomoć senata pokušava da razpusti Cezarovu vojsku ali on odbija. On prelazi reku Rubikon sa svojom vojskom otpočinjući građanski rat.</a:t>
            </a:r>
          </a:p>
          <a:p>
            <a:pPr>
              <a:defRPr sz="2200" cap="none"/>
            </a:pPr>
            <a:r>
              <a:t>Nakon četiri godine rata, Cezar izlazi kao pobednik.</a:t>
            </a:r>
          </a:p>
        </p:txBody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Iw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FIDAADdMwAAb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/>
            <a:r>
              <a:t>Galija i građanski rat - Alea iacta est!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H8IAADdMwAAGxw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>
              <a:defRPr sz="2200" cap="none"/>
            </a:pPr>
          </a:p>
        </p:txBody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FIDAADdMwAAb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pic>
        <p:nvPicPr>
          <p:cNvPr id="4" name="Picture1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AL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BAHAADl////xDIAAKQf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148080" y="-17145"/>
            <a:ext cx="7104380" cy="516064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box1"/>
          <p:cNvSpPr txBox="1">
            <a:extLst>
              <a:ext uri="smNativeData">
                <pr:smNativeData xmlns:pr="smNativeData" xmlns="smNativeData" val="SMDATA_15_e6B/YxMAAAAlAAAAEgAAAA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NwI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UAcAAF4bAAClMwAAVx8AAAAAAAAmAAAACAAAAP//////////"/>
              </a:ext>
            </a:extLst>
          </p:cNvSpPr>
          <p:nvPr/>
        </p:nvSpPr>
        <p:spPr>
          <a:xfrm>
            <a:off x="1188720" y="4448810"/>
            <a:ext cx="7206615" cy="6457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b="1" cap="none">
                <a:solidFill>
                  <a:schemeClr val="accent6"/>
                </a:solidFill>
                <a:latin typeface="Bellota Text" pitchFamily="0" charset="0"/>
                <a:ea typeface="Bellota Text" pitchFamily="0" charset="0"/>
                <a:cs typeface="Bellota Text" pitchFamily="0" charset="0"/>
              </a:defRPr>
            </a:pPr>
            <a:r>
              <a:rPr sz="1800" cap="none"/>
              <a:t>Vercingetoriks baca ruke na noge Julija Cezara, slikarí: Lionel Roierovom. Musee Crozatier, Le Pui-en-Velai, Francuska.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B0IAAAGAgAAHTAAACId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318895" y="328930"/>
            <a:ext cx="6502400" cy="44069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BG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KEGAAB6AgAAwzIAALEc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077595" y="402590"/>
            <a:ext cx="7174230" cy="426148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xmlns="smNativeData" val="SMDATA_15_e6B/YxMAAAAlAAAAEgAAAE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NwIAAD/fwAA/38AAAAAAAAJAAAABAAAAP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nwYAACIdAABXHwAAkh8AAAAgAAAmAAAACAAAAP//////////"/>
              </a:ext>
            </a:extLst>
          </p:cNvSpPr>
          <p:nvPr/>
        </p:nvSpPr>
        <p:spPr>
          <a:xfrm>
            <a:off x="1076325" y="4735830"/>
            <a:ext cx="4018280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 </a:t>
            </a:r>
            <a:r>
              <a:rPr sz="2000" cap="none">
                <a:solidFill>
                  <a:schemeClr val="tx1"/>
                </a:solidFill>
                <a:latin typeface="Bellota Text" pitchFamily="0" charset="0"/>
                <a:ea typeface="Bellota Text" pitchFamily="0" charset="0"/>
                <a:cs typeface="Bellota Text" pitchFamily="0" charset="0"/>
              </a:rPr>
              <a:t>César Franchit le Rubicon, 1875</a:t>
            </a:r>
            <a:endParaRPr sz="2000" cap="none">
              <a:solidFill>
                <a:schemeClr val="tx1"/>
              </a:solidFill>
              <a:latin typeface="Bellota Text" pitchFamily="0" charset="0"/>
              <a:ea typeface="Bellota Text" pitchFamily="0" charset="0"/>
              <a:cs typeface="Bellota Text" pitchFamily="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H8IAADdMwAAGxw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>
              <a:defRPr sz="2200" cap="none"/>
            </a:pPr>
          </a:p>
        </p:txBody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xmlns="smNativeData" val="SMDATA_15_e6B/YxMAAAAlAAAAZAAAAA0AAAAAkAAAAJAAAACQAAAAkAAAAAAAAAAB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9HaBbqflQEAAAAAAAAAAAAAAAAAAAAAAAAAAAAAAAAAAAAAAAAAAJx4awJ/f38A2r+yA8zMzADAwP8Af39/AAAAAAAAAAAAAAAAAAAAAAAAAAAAIQAAABgAAAAUAAAAZgQAAFIDAADdMwAAb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pic>
        <p:nvPicPr>
          <p:cNvPr id="4" name="Picture1"/>
          <p:cNvPicPr>
            <a:picLocks noChangeAspect="1"/>
            <a:extLst>
              <a:ext uri="smNativeData">
                <pr:smNativeData xmlns:pr="smNativeData" xmlns="smNativeData" val="SMDATA_17_e6B/YxMAAAAlAAAAEQAAAC8BAAAAkAAAAEgAAACQAAAASAAAAAAAAAAAAAAAAAAAAAEAAABQAAAAAAAAAAAA4D8AAAAAAADgPwAAAAAAAOA/AAAAAAAA4D8AAAAAAADgPwAAAAAAAOA/AAAAAAAA4D8AAAAAAADgPwAAAAAAAOA/AAAAAAAA4D8CAAAAjAAAAAAAAAAAAAAAz9HaDLqflQgAAAAAAAAAAAAAAAAAAAAAAAAAAAAAAAAAAAAAZAAAAAEAAABAAAAAAAAAAAAAAAAAAAAAAAAAAAAAAAAAAAAAAAAAAAAAAAAAAAAAAAAAAAAAAAAAAAAAAAAAAAAAAAAAAAAAAAAAAAAAAAAAAAAAAAAAAAAAAAAAAAAAFAAAADwAAAAAAAAAAAAAAJx4awkUAAAAAQAAABQAAAAUAAAAFAAAAAEAAAAAAAAAZAAAAGQAAAAAAAAAZAAAAGQAAAAVAAAAYAAAAAAAAAAAAAAADwAAACADAAAAAAAAAAAAAAEAAACgMgAAVgcAAKr4//8BAAAAf39/AAEAAABkAAAAAAAAABQAAABAHwAAAAAAACYAAAAAAAAAwOD//wAAAAAmAAAAZAAAABYAAABMAAAAAAAAAAAAAAAEAAAAAAAAAAEAAADav7IKAAAAACgAAAAoAAAAZAAAAGQAAAAAAAAAzMzMAAAAAABQAAAAUAAAAGQAAABkAAAAAAAAAAcAAAA4AAAAAAAAAAAAAAAAAAAA////AAAAAAAAAAAAAAAAAAAAAAAAAAAAAAAAAAAAAABkAAAAZAAAAAAAAAAjAAAABAAAAGQAAAAXAAAAFAAAAAAAAAAAAAAA/38AAP9/AAAAAAAACQAAAAQAAACM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M/R2gW6n5UBAAAAAAAAAAAAAAAAAAAAAAAAAAAAAAAAAAAAAAAAAACceGsCf39/ANq/sgPMzMwAwMD/AH9/fwAAAAAAAAAAAAAAAAD///8AAAAAACEAAAAYAAAAFAAAAHoLAAABAAAAyS4AAKQf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865630" y="635"/>
            <a:ext cx="5739765" cy="514286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9C786B"/>
      </a:dk1>
      <a:lt1>
        <a:srgbClr val="BA9F95"/>
      </a:lt1>
      <a:dk2>
        <a:srgbClr val="858CAC"/>
      </a:dk2>
      <a:lt2>
        <a:srgbClr val="DABFB2"/>
      </a:lt2>
      <a:accent1>
        <a:srgbClr val="CFD1DA"/>
      </a:accent1>
      <a:accent2>
        <a:srgbClr val="ADB0B8"/>
      </a:accent2>
      <a:accent3>
        <a:srgbClr val="E2E2E2"/>
      </a:accent3>
      <a:accent4>
        <a:srgbClr val="E7E3DA"/>
      </a:accent4>
      <a:accent5>
        <a:srgbClr val="FFFFFF"/>
      </a:accent5>
      <a:accent6>
        <a:srgbClr val="FFFFFF"/>
      </a:accent6>
      <a:hlink>
        <a:srgbClr val="9C786B"/>
      </a:hlink>
      <a:folHlink>
        <a:srgbClr val="0097A7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9C786B"/>
        </a:dk1>
        <a:lt1>
          <a:srgbClr val="BA9F95"/>
        </a:lt1>
        <a:dk2>
          <a:srgbClr val="858CAC"/>
        </a:dk2>
        <a:lt2>
          <a:srgbClr val="DABFB2"/>
        </a:lt2>
        <a:accent1>
          <a:srgbClr val="CFD1DA"/>
        </a:accent1>
        <a:accent2>
          <a:srgbClr val="ADB0B8"/>
        </a:accent2>
        <a:accent3>
          <a:srgbClr val="E2E2E2"/>
        </a:accent3>
        <a:accent4>
          <a:srgbClr val="E7E3DA"/>
        </a:accent4>
        <a:accent5>
          <a:srgbClr val="FFFFFF"/>
        </a:accent5>
        <a:accent6>
          <a:srgbClr val="FFFFFF"/>
        </a:accent6>
        <a:hlink>
          <a:srgbClr val="9C786B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9C786B"/>
        </a:dk1>
        <a:lt1>
          <a:srgbClr val="BA9F95"/>
        </a:lt1>
        <a:dk2>
          <a:srgbClr val="858CAC"/>
        </a:dk2>
        <a:lt2>
          <a:srgbClr val="DABFB2"/>
        </a:lt2>
        <a:accent1>
          <a:srgbClr val="CFD1DA"/>
        </a:accent1>
        <a:accent2>
          <a:srgbClr val="ADB0B8"/>
        </a:accent2>
        <a:accent3>
          <a:srgbClr val="E2E2E2"/>
        </a:accent3>
        <a:accent4>
          <a:srgbClr val="E7E3DA"/>
        </a:accent4>
        <a:accent5>
          <a:srgbClr val="FFFFFF"/>
        </a:accent5>
        <a:accent6>
          <a:srgbClr val="FFFFFF"/>
        </a:accent6>
        <a:hlink>
          <a:srgbClr val="9C786B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9C786B"/>
        </a:dk1>
        <a:lt1>
          <a:srgbClr val="BA9F95"/>
        </a:lt1>
        <a:dk2>
          <a:srgbClr val="858CAC"/>
        </a:dk2>
        <a:lt2>
          <a:srgbClr val="DABFB2"/>
        </a:lt2>
        <a:accent1>
          <a:srgbClr val="CFD1DA"/>
        </a:accent1>
        <a:accent2>
          <a:srgbClr val="ADB0B8"/>
        </a:accent2>
        <a:accent3>
          <a:srgbClr val="E2E2E2"/>
        </a:accent3>
        <a:accent4>
          <a:srgbClr val="E7E3DA"/>
        </a:accent4>
        <a:accent5>
          <a:srgbClr val="FFFFFF"/>
        </a:accent5>
        <a:accent6>
          <a:srgbClr val="FFFFFF"/>
        </a:accent6>
        <a:hlink>
          <a:srgbClr val="9C786B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F3F3F3"/>
      </a:dk2>
      <a:lt2>
        <a:srgbClr val="158158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danielp</cp:lastModifiedBy>
  <cp:revision>0</cp:revision>
  <dcterms:created xsi:type="dcterms:W3CDTF">2022-11-23T18:03:51Z</dcterms:created>
  <dcterms:modified xsi:type="dcterms:W3CDTF">2022-11-24T16:48:59Z</dcterms:modified>
</cp:coreProperties>
</file>